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5.xml" ContentType="application/vnd.openxmlformats-officedocument.them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6.xml" ContentType="application/vnd.openxmlformats-officedocument.them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7.xml" ContentType="application/vnd.openxmlformats-officedocument.them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8.xml" ContentType="application/vnd.openxmlformats-officedocument.them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9.xml" ContentType="application/vnd.openxmlformats-officedocument.them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heme/theme10.xml" ContentType="application/vnd.openxmlformats-officedocument.theme+xml"/>
  <Override PartName="/ppt/theme/theme11.xml" ContentType="application/vnd.openxmlformats-officedocument.them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95.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4"/>
    <p:sldMasterId id="2147483975" r:id="rId15"/>
    <p:sldMasterId id="2147484082" r:id="rId16"/>
    <p:sldMasterId id="2147484000" r:id="rId17"/>
    <p:sldMasterId id="2147484009" r:id="rId18"/>
    <p:sldMasterId id="2147484020" r:id="rId19"/>
    <p:sldMasterId id="2147484026" r:id="rId20"/>
    <p:sldMasterId id="2147484051" r:id="rId21"/>
    <p:sldMasterId id="2147484032" r:id="rId22"/>
  </p:sldMasterIdLst>
  <p:notesMasterIdLst>
    <p:notesMasterId r:id="rId47"/>
  </p:notesMasterIdLst>
  <p:handoutMasterIdLst>
    <p:handoutMasterId r:id="rId48"/>
  </p:handoutMasterIdLst>
  <p:sldIdLst>
    <p:sldId id="272" r:id="rId23"/>
    <p:sldId id="270"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8" r:id="rId37"/>
    <p:sldId id="295" r:id="rId38"/>
    <p:sldId id="296" r:id="rId39"/>
    <p:sldId id="297" r:id="rId40"/>
    <p:sldId id="301" r:id="rId41"/>
    <p:sldId id="302" r:id="rId42"/>
    <p:sldId id="303" r:id="rId43"/>
    <p:sldId id="304" r:id="rId44"/>
    <p:sldId id="300" r:id="rId45"/>
    <p:sldId id="265" r:id="rId46"/>
  </p:sldIdLst>
  <p:sldSz cx="12192000" cy="6858000"/>
  <p:notesSz cx="6858000" cy="9144000"/>
  <p:custDataLst>
    <p:tags r:id="rId4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sa Boyes" initials="LB"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86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7FF71E-4325-DA4D-AB4E-6CC143E85FAF}" v="74" dt="2025-05-30T07:42:41.492"/>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517" autoAdjust="0"/>
    <p:restoredTop sz="96259" autoAdjust="0"/>
  </p:normalViewPr>
  <p:slideViewPr>
    <p:cSldViewPr snapToGrid="0">
      <p:cViewPr varScale="1">
        <p:scale>
          <a:sx n="123" d="100"/>
          <a:sy n="123" d="100"/>
        </p:scale>
        <p:origin x="1336" y="184"/>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826"/>
    </p:cViewPr>
  </p:sorterViewPr>
  <p:notesViewPr>
    <p:cSldViewPr snapToGrid="0">
      <p:cViewPr varScale="1">
        <p:scale>
          <a:sx n="59" d="100"/>
          <a:sy n="59" d="100"/>
        </p:scale>
        <p:origin x="2371"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slideMaster" Target="slideMasters/slideMaster5.xml"/><Relationship Id="rId26" Type="http://schemas.openxmlformats.org/officeDocument/2006/relationships/slide" Target="slides/slide4.xml"/><Relationship Id="rId39" Type="http://schemas.openxmlformats.org/officeDocument/2006/relationships/slide" Target="slides/slide17.xml"/><Relationship Id="rId21" Type="http://schemas.openxmlformats.org/officeDocument/2006/relationships/slideMaster" Target="slideMasters/slideMaster8.xml"/><Relationship Id="rId34" Type="http://schemas.openxmlformats.org/officeDocument/2006/relationships/slide" Target="slides/slide12.xml"/><Relationship Id="rId42" Type="http://schemas.openxmlformats.org/officeDocument/2006/relationships/slide" Target="slides/slide20.xml"/><Relationship Id="rId47" Type="http://schemas.openxmlformats.org/officeDocument/2006/relationships/notesMaster" Target="notesMasters/notesMaster1.xml"/><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Master" Target="slideMasters/slideMaster3.xml"/><Relationship Id="rId29" Type="http://schemas.openxmlformats.org/officeDocument/2006/relationships/slide" Target="slides/slide7.xml"/><Relationship Id="rId11" Type="http://schemas.openxmlformats.org/officeDocument/2006/relationships/customXml" Target="../customXml/item11.xml"/><Relationship Id="rId24" Type="http://schemas.openxmlformats.org/officeDocument/2006/relationships/slide" Target="slides/slide2.xml"/><Relationship Id="rId32" Type="http://schemas.openxmlformats.org/officeDocument/2006/relationships/slide" Target="slides/slide10.xml"/><Relationship Id="rId37" Type="http://schemas.openxmlformats.org/officeDocument/2006/relationships/slide" Target="slides/slide15.xml"/><Relationship Id="rId40" Type="http://schemas.openxmlformats.org/officeDocument/2006/relationships/slide" Target="slides/slide18.xml"/><Relationship Id="rId45" Type="http://schemas.openxmlformats.org/officeDocument/2006/relationships/slide" Target="slides/slide23.xml"/><Relationship Id="rId53" Type="http://schemas.openxmlformats.org/officeDocument/2006/relationships/theme" Target="theme/theme1.xml"/><Relationship Id="rId5" Type="http://schemas.openxmlformats.org/officeDocument/2006/relationships/customXml" Target="../customXml/item5.xml"/><Relationship Id="rId10" Type="http://schemas.openxmlformats.org/officeDocument/2006/relationships/customXml" Target="../customXml/item10.xml"/><Relationship Id="rId19" Type="http://schemas.openxmlformats.org/officeDocument/2006/relationships/slideMaster" Target="slideMasters/slideMaster6.xml"/><Relationship Id="rId31" Type="http://schemas.openxmlformats.org/officeDocument/2006/relationships/slide" Target="slides/slide9.xml"/><Relationship Id="rId44" Type="http://schemas.openxmlformats.org/officeDocument/2006/relationships/slide" Target="slides/slide22.xml"/><Relationship Id="rId52"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Master" Target="slideMasters/slideMaster1.xml"/><Relationship Id="rId22" Type="http://schemas.openxmlformats.org/officeDocument/2006/relationships/slideMaster" Target="slideMasters/slideMaster9.xml"/><Relationship Id="rId27" Type="http://schemas.openxmlformats.org/officeDocument/2006/relationships/slide" Target="slides/slide5.xml"/><Relationship Id="rId30" Type="http://schemas.openxmlformats.org/officeDocument/2006/relationships/slide" Target="slides/slide8.xml"/><Relationship Id="rId35" Type="http://schemas.openxmlformats.org/officeDocument/2006/relationships/slide" Target="slides/slide13.xml"/><Relationship Id="rId43" Type="http://schemas.openxmlformats.org/officeDocument/2006/relationships/slide" Target="slides/slide21.xml"/><Relationship Id="rId48" Type="http://schemas.openxmlformats.org/officeDocument/2006/relationships/handoutMaster" Target="handoutMasters/handoutMaster1.xml"/><Relationship Id="rId56" Type="http://schemas.microsoft.com/office/2015/10/relationships/revisionInfo" Target="revisionInfo.xml"/><Relationship Id="rId8" Type="http://schemas.openxmlformats.org/officeDocument/2006/relationships/customXml" Target="../customXml/item8.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slideMaster" Target="slideMasters/slideMaster4.xml"/><Relationship Id="rId25" Type="http://schemas.openxmlformats.org/officeDocument/2006/relationships/slide" Target="slides/slide3.xml"/><Relationship Id="rId33" Type="http://schemas.openxmlformats.org/officeDocument/2006/relationships/slide" Target="slides/slide11.xml"/><Relationship Id="rId38" Type="http://schemas.openxmlformats.org/officeDocument/2006/relationships/slide" Target="slides/slide16.xml"/><Relationship Id="rId46" Type="http://schemas.openxmlformats.org/officeDocument/2006/relationships/slide" Target="slides/slide24.xml"/><Relationship Id="rId20" Type="http://schemas.openxmlformats.org/officeDocument/2006/relationships/slideMaster" Target="slideMasters/slideMaster7.xml"/><Relationship Id="rId41" Type="http://schemas.openxmlformats.org/officeDocument/2006/relationships/slide" Target="slides/slide19.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Master" Target="slideMasters/slideMaster2.xml"/><Relationship Id="rId23" Type="http://schemas.openxmlformats.org/officeDocument/2006/relationships/slide" Target="slides/slide1.xml"/><Relationship Id="rId28" Type="http://schemas.openxmlformats.org/officeDocument/2006/relationships/slide" Target="slides/slide6.xml"/><Relationship Id="rId36" Type="http://schemas.openxmlformats.org/officeDocument/2006/relationships/slide" Target="slides/slide14.xml"/><Relationship Id="rId49"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íez Pérez, Javier" userId="45c335d3-857a-4fbe-a9b7-e0441b2e520a" providerId="ADAL" clId="{697FF71E-4325-DA4D-AB4E-6CC143E85FAF}"/>
    <pc:docChg chg="undo custSel addSld delSld modSld sldOrd">
      <pc:chgData name="Díez Pérez, Javier" userId="45c335d3-857a-4fbe-a9b7-e0441b2e520a" providerId="ADAL" clId="{697FF71E-4325-DA4D-AB4E-6CC143E85FAF}" dt="2025-06-03T06:25:24.066" v="1356" actId="20577"/>
      <pc:docMkLst>
        <pc:docMk/>
      </pc:docMkLst>
      <pc:sldChg chg="modSp mod">
        <pc:chgData name="Díez Pérez, Javier" userId="45c335d3-857a-4fbe-a9b7-e0441b2e520a" providerId="ADAL" clId="{697FF71E-4325-DA4D-AB4E-6CC143E85FAF}" dt="2025-06-03T06:25:24.066" v="1356" actId="20577"/>
        <pc:sldMkLst>
          <pc:docMk/>
          <pc:sldMk cId="1903872204" sldId="272"/>
        </pc:sldMkLst>
        <pc:spChg chg="mod">
          <ac:chgData name="Díez Pérez, Javier" userId="45c335d3-857a-4fbe-a9b7-e0441b2e520a" providerId="ADAL" clId="{697FF71E-4325-DA4D-AB4E-6CC143E85FAF}" dt="2025-06-03T06:25:24.066" v="1356" actId="20577"/>
          <ac:spMkLst>
            <pc:docMk/>
            <pc:sldMk cId="1903872204" sldId="272"/>
            <ac:spMk id="4" creationId="{0B58EB25-7159-2236-8AE8-72BFE0E8D314}"/>
          </ac:spMkLst>
        </pc:spChg>
        <pc:spChg chg="mod">
          <ac:chgData name="Díez Pérez, Javier" userId="45c335d3-857a-4fbe-a9b7-e0441b2e520a" providerId="ADAL" clId="{697FF71E-4325-DA4D-AB4E-6CC143E85FAF}" dt="2025-06-03T06:24:42.798" v="1354" actId="20577"/>
          <ac:spMkLst>
            <pc:docMk/>
            <pc:sldMk cId="1903872204" sldId="272"/>
            <ac:spMk id="6" creationId="{150829C7-1E30-7AF1-60A9-9702AEE01626}"/>
          </ac:spMkLst>
        </pc:spChg>
      </pc:sldChg>
      <pc:sldChg chg="del">
        <pc:chgData name="Díez Pérez, Javier" userId="45c335d3-857a-4fbe-a9b7-e0441b2e520a" providerId="ADAL" clId="{697FF71E-4325-DA4D-AB4E-6CC143E85FAF}" dt="2025-05-15T08:22:49.970" v="0" actId="2696"/>
        <pc:sldMkLst>
          <pc:docMk/>
          <pc:sldMk cId="840408182" sldId="276"/>
        </pc:sldMkLst>
      </pc:sldChg>
      <pc:sldChg chg="del">
        <pc:chgData name="Díez Pérez, Javier" userId="45c335d3-857a-4fbe-a9b7-e0441b2e520a" providerId="ADAL" clId="{697FF71E-4325-DA4D-AB4E-6CC143E85FAF}" dt="2025-05-15T08:23:24.481" v="16" actId="2696"/>
        <pc:sldMkLst>
          <pc:docMk/>
          <pc:sldMk cId="36755612" sldId="277"/>
        </pc:sldMkLst>
      </pc:sldChg>
      <pc:sldChg chg="del">
        <pc:chgData name="Díez Pérez, Javier" userId="45c335d3-857a-4fbe-a9b7-e0441b2e520a" providerId="ADAL" clId="{697FF71E-4325-DA4D-AB4E-6CC143E85FAF}" dt="2025-05-15T08:23:50.902" v="45" actId="2696"/>
        <pc:sldMkLst>
          <pc:docMk/>
          <pc:sldMk cId="2071661181" sldId="278"/>
        </pc:sldMkLst>
      </pc:sldChg>
      <pc:sldChg chg="del">
        <pc:chgData name="Díez Pérez, Javier" userId="45c335d3-857a-4fbe-a9b7-e0441b2e520a" providerId="ADAL" clId="{697FF71E-4325-DA4D-AB4E-6CC143E85FAF}" dt="2025-05-15T08:24:17.020" v="67" actId="2696"/>
        <pc:sldMkLst>
          <pc:docMk/>
          <pc:sldMk cId="2264727620" sldId="279"/>
        </pc:sldMkLst>
      </pc:sldChg>
      <pc:sldChg chg="del">
        <pc:chgData name="Díez Pérez, Javier" userId="45c335d3-857a-4fbe-a9b7-e0441b2e520a" providerId="ADAL" clId="{697FF71E-4325-DA4D-AB4E-6CC143E85FAF}" dt="2025-05-15T08:24:40.325" v="89" actId="2696"/>
        <pc:sldMkLst>
          <pc:docMk/>
          <pc:sldMk cId="1602563797" sldId="280"/>
        </pc:sldMkLst>
      </pc:sldChg>
      <pc:sldChg chg="del">
        <pc:chgData name="Díez Pérez, Javier" userId="45c335d3-857a-4fbe-a9b7-e0441b2e520a" providerId="ADAL" clId="{697FF71E-4325-DA4D-AB4E-6CC143E85FAF}" dt="2025-05-15T08:25:06.713" v="117" actId="2696"/>
        <pc:sldMkLst>
          <pc:docMk/>
          <pc:sldMk cId="2873951180" sldId="281"/>
        </pc:sldMkLst>
      </pc:sldChg>
      <pc:sldChg chg="del">
        <pc:chgData name="Díez Pérez, Javier" userId="45c335d3-857a-4fbe-a9b7-e0441b2e520a" providerId="ADAL" clId="{697FF71E-4325-DA4D-AB4E-6CC143E85FAF}" dt="2025-05-15T08:25:28.578" v="130" actId="2696"/>
        <pc:sldMkLst>
          <pc:docMk/>
          <pc:sldMk cId="1814682546" sldId="282"/>
        </pc:sldMkLst>
      </pc:sldChg>
      <pc:sldChg chg="addSp delSp modSp mod">
        <pc:chgData name="Díez Pérez, Javier" userId="45c335d3-857a-4fbe-a9b7-e0441b2e520a" providerId="ADAL" clId="{697FF71E-4325-DA4D-AB4E-6CC143E85FAF}" dt="2025-05-15T08:27:27.393" v="149" actId="26606"/>
        <pc:sldMkLst>
          <pc:docMk/>
          <pc:sldMk cId="3504797959" sldId="284"/>
        </pc:sldMkLst>
        <pc:spChg chg="add">
          <ac:chgData name="Díez Pérez, Javier" userId="45c335d3-857a-4fbe-a9b7-e0441b2e520a" providerId="ADAL" clId="{697FF71E-4325-DA4D-AB4E-6CC143E85FAF}" dt="2025-05-15T08:27:27.393" v="149" actId="26606"/>
          <ac:spMkLst>
            <pc:docMk/>
            <pc:sldMk cId="3504797959" sldId="284"/>
            <ac:spMk id="44" creationId="{A68F31FF-C970-0114-4DE1-82160E94E4B5}"/>
          </ac:spMkLst>
        </pc:spChg>
        <pc:spChg chg="add">
          <ac:chgData name="Díez Pérez, Javier" userId="45c335d3-857a-4fbe-a9b7-e0441b2e520a" providerId="ADAL" clId="{697FF71E-4325-DA4D-AB4E-6CC143E85FAF}" dt="2025-05-15T08:27:27.393" v="149" actId="26606"/>
          <ac:spMkLst>
            <pc:docMk/>
            <pc:sldMk cId="3504797959" sldId="284"/>
            <ac:spMk id="46" creationId="{5C6A5175-D5DE-2643-9FE0-5E93B6545A18}"/>
          </ac:spMkLst>
        </pc:spChg>
        <pc:graphicFrameChg chg="mod modGraphic">
          <ac:chgData name="Díez Pérez, Javier" userId="45c335d3-857a-4fbe-a9b7-e0441b2e520a" providerId="ADAL" clId="{697FF71E-4325-DA4D-AB4E-6CC143E85FAF}" dt="2025-05-15T08:27:27.393" v="149" actId="26606"/>
          <ac:graphicFrameMkLst>
            <pc:docMk/>
            <pc:sldMk cId="3504797959" sldId="284"/>
            <ac:graphicFrameMk id="19" creationId="{082F128A-4035-17B3-F07C-3F27DCEECC19}"/>
          </ac:graphicFrameMkLst>
        </pc:graphicFrameChg>
      </pc:sldChg>
      <pc:sldChg chg="addSp delSp modSp new mod">
        <pc:chgData name="Díez Pérez, Javier" userId="45c335d3-857a-4fbe-a9b7-e0441b2e520a" providerId="ADAL" clId="{697FF71E-4325-DA4D-AB4E-6CC143E85FAF}" dt="2025-05-15T08:23:18.303" v="15" actId="26606"/>
        <pc:sldMkLst>
          <pc:docMk/>
          <pc:sldMk cId="2967329034" sldId="287"/>
        </pc:sldMkLst>
        <pc:spChg chg="mod">
          <ac:chgData name="Díez Pérez, Javier" userId="45c335d3-857a-4fbe-a9b7-e0441b2e520a" providerId="ADAL" clId="{697FF71E-4325-DA4D-AB4E-6CC143E85FAF}" dt="2025-05-15T08:23:18.303" v="15" actId="26606"/>
          <ac:spMkLst>
            <pc:docMk/>
            <pc:sldMk cId="2967329034" sldId="287"/>
            <ac:spMk id="4" creationId="{E02BCAB0-81F1-1897-8869-83597F67752E}"/>
          </ac:spMkLst>
        </pc:spChg>
        <pc:spChg chg="mod">
          <ac:chgData name="Díez Pérez, Javier" userId="45c335d3-857a-4fbe-a9b7-e0441b2e520a" providerId="ADAL" clId="{697FF71E-4325-DA4D-AB4E-6CC143E85FAF}" dt="2025-05-15T08:23:18.303" v="15" actId="26606"/>
          <ac:spMkLst>
            <pc:docMk/>
            <pc:sldMk cId="2967329034" sldId="287"/>
            <ac:spMk id="6" creationId="{63F3949E-9D90-1BAA-F9B2-72427004A0E4}"/>
          </ac:spMkLst>
        </pc:spChg>
        <pc:spChg chg="add">
          <ac:chgData name="Díez Pérez, Javier" userId="45c335d3-857a-4fbe-a9b7-e0441b2e520a" providerId="ADAL" clId="{697FF71E-4325-DA4D-AB4E-6CC143E85FAF}" dt="2025-05-15T08:23:18.303" v="15" actId="26606"/>
          <ac:spMkLst>
            <pc:docMk/>
            <pc:sldMk cId="2967329034" sldId="287"/>
            <ac:spMk id="12" creationId="{A69D9C67-755B-C0BE-E5A4-F55857C6903A}"/>
          </ac:spMkLst>
        </pc:spChg>
        <pc:spChg chg="add">
          <ac:chgData name="Díez Pérez, Javier" userId="45c335d3-857a-4fbe-a9b7-e0441b2e520a" providerId="ADAL" clId="{697FF71E-4325-DA4D-AB4E-6CC143E85FAF}" dt="2025-05-15T08:23:18.303" v="15" actId="26606"/>
          <ac:spMkLst>
            <pc:docMk/>
            <pc:sldMk cId="2967329034" sldId="287"/>
            <ac:spMk id="14" creationId="{8A6F8A0F-98FE-5C99-703B-E2297EBB483F}"/>
          </ac:spMkLst>
        </pc:spChg>
        <pc:graphicFrameChg chg="add">
          <ac:chgData name="Díez Pérez, Javier" userId="45c335d3-857a-4fbe-a9b7-e0441b2e520a" providerId="ADAL" clId="{697FF71E-4325-DA4D-AB4E-6CC143E85FAF}" dt="2025-05-15T08:23:18.303" v="15" actId="26606"/>
          <ac:graphicFrameMkLst>
            <pc:docMk/>
            <pc:sldMk cId="2967329034" sldId="287"/>
            <ac:graphicFrameMk id="8" creationId="{DB267F27-C6C6-359E-05D1-6AEB7EBA4D79}"/>
          </ac:graphicFrameMkLst>
        </pc:graphicFrameChg>
      </pc:sldChg>
      <pc:sldChg chg="addSp delSp modSp new mod">
        <pc:chgData name="Díez Pérez, Javier" userId="45c335d3-857a-4fbe-a9b7-e0441b2e520a" providerId="ADAL" clId="{697FF71E-4325-DA4D-AB4E-6CC143E85FAF}" dt="2025-05-15T08:26:08.194" v="134" actId="26606"/>
        <pc:sldMkLst>
          <pc:docMk/>
          <pc:sldMk cId="1543532918" sldId="288"/>
        </pc:sldMkLst>
        <pc:spChg chg="mod">
          <ac:chgData name="Díez Pérez, Javier" userId="45c335d3-857a-4fbe-a9b7-e0441b2e520a" providerId="ADAL" clId="{697FF71E-4325-DA4D-AB4E-6CC143E85FAF}" dt="2025-05-15T08:26:08.194" v="134" actId="26606"/>
          <ac:spMkLst>
            <pc:docMk/>
            <pc:sldMk cId="1543532918" sldId="288"/>
            <ac:spMk id="4" creationId="{AE62CC3E-B663-2807-01E0-3347F13827DA}"/>
          </ac:spMkLst>
        </pc:spChg>
        <pc:spChg chg="mod">
          <ac:chgData name="Díez Pérez, Javier" userId="45c335d3-857a-4fbe-a9b7-e0441b2e520a" providerId="ADAL" clId="{697FF71E-4325-DA4D-AB4E-6CC143E85FAF}" dt="2025-05-15T08:26:08.194" v="134" actId="26606"/>
          <ac:spMkLst>
            <pc:docMk/>
            <pc:sldMk cId="1543532918" sldId="288"/>
            <ac:spMk id="6" creationId="{F1569567-F80F-1497-1A7D-D856679E5418}"/>
          </ac:spMkLst>
        </pc:spChg>
        <pc:spChg chg="add">
          <ac:chgData name="Díez Pérez, Javier" userId="45c335d3-857a-4fbe-a9b7-e0441b2e520a" providerId="ADAL" clId="{697FF71E-4325-DA4D-AB4E-6CC143E85FAF}" dt="2025-05-15T08:26:08.194" v="134" actId="26606"/>
          <ac:spMkLst>
            <pc:docMk/>
            <pc:sldMk cId="1543532918" sldId="288"/>
            <ac:spMk id="12" creationId="{E15A8F54-51A1-D9CE-E8F7-F68D6A018625}"/>
          </ac:spMkLst>
        </pc:spChg>
        <pc:spChg chg="add">
          <ac:chgData name="Díez Pérez, Javier" userId="45c335d3-857a-4fbe-a9b7-e0441b2e520a" providerId="ADAL" clId="{697FF71E-4325-DA4D-AB4E-6CC143E85FAF}" dt="2025-05-15T08:26:08.194" v="134" actId="26606"/>
          <ac:spMkLst>
            <pc:docMk/>
            <pc:sldMk cId="1543532918" sldId="288"/>
            <ac:spMk id="14" creationId="{AFB76C60-8F58-238D-59DD-C24F7E653589}"/>
          </ac:spMkLst>
        </pc:spChg>
        <pc:graphicFrameChg chg="add">
          <ac:chgData name="Díez Pérez, Javier" userId="45c335d3-857a-4fbe-a9b7-e0441b2e520a" providerId="ADAL" clId="{697FF71E-4325-DA4D-AB4E-6CC143E85FAF}" dt="2025-05-15T08:26:08.194" v="134" actId="26606"/>
          <ac:graphicFrameMkLst>
            <pc:docMk/>
            <pc:sldMk cId="1543532918" sldId="288"/>
            <ac:graphicFrameMk id="8" creationId="{A6D5B56D-0745-4061-6DA2-DAF1DDD170B5}"/>
          </ac:graphicFrameMkLst>
        </pc:graphicFrameChg>
      </pc:sldChg>
      <pc:sldChg chg="addSp delSp modSp new mod">
        <pc:chgData name="Díez Pérez, Javier" userId="45c335d3-857a-4fbe-a9b7-e0441b2e520a" providerId="ADAL" clId="{697FF71E-4325-DA4D-AB4E-6CC143E85FAF}" dt="2025-05-15T08:25:49.019" v="132" actId="26606"/>
        <pc:sldMkLst>
          <pc:docMk/>
          <pc:sldMk cId="3788310523" sldId="289"/>
        </pc:sldMkLst>
        <pc:spChg chg="mod">
          <ac:chgData name="Díez Pérez, Javier" userId="45c335d3-857a-4fbe-a9b7-e0441b2e520a" providerId="ADAL" clId="{697FF71E-4325-DA4D-AB4E-6CC143E85FAF}" dt="2025-05-15T08:25:49.019" v="132" actId="26606"/>
          <ac:spMkLst>
            <pc:docMk/>
            <pc:sldMk cId="3788310523" sldId="289"/>
            <ac:spMk id="4" creationId="{FA0C88CB-3D7D-B435-E3B1-DDFFF89135AE}"/>
          </ac:spMkLst>
        </pc:spChg>
        <pc:spChg chg="mod">
          <ac:chgData name="Díez Pérez, Javier" userId="45c335d3-857a-4fbe-a9b7-e0441b2e520a" providerId="ADAL" clId="{697FF71E-4325-DA4D-AB4E-6CC143E85FAF}" dt="2025-05-15T08:25:49.019" v="132" actId="26606"/>
          <ac:spMkLst>
            <pc:docMk/>
            <pc:sldMk cId="3788310523" sldId="289"/>
            <ac:spMk id="6" creationId="{6FDF3A72-7DE2-E845-6CEB-1C1FB935059D}"/>
          </ac:spMkLst>
        </pc:spChg>
        <pc:spChg chg="add">
          <ac:chgData name="Díez Pérez, Javier" userId="45c335d3-857a-4fbe-a9b7-e0441b2e520a" providerId="ADAL" clId="{697FF71E-4325-DA4D-AB4E-6CC143E85FAF}" dt="2025-05-15T08:25:49.019" v="132" actId="26606"/>
          <ac:spMkLst>
            <pc:docMk/>
            <pc:sldMk cId="3788310523" sldId="289"/>
            <ac:spMk id="12" creationId="{7775CAFA-968F-43CB-F4F0-DC88EBA6F236}"/>
          </ac:spMkLst>
        </pc:spChg>
        <pc:spChg chg="add">
          <ac:chgData name="Díez Pérez, Javier" userId="45c335d3-857a-4fbe-a9b7-e0441b2e520a" providerId="ADAL" clId="{697FF71E-4325-DA4D-AB4E-6CC143E85FAF}" dt="2025-05-15T08:25:49.019" v="132" actId="26606"/>
          <ac:spMkLst>
            <pc:docMk/>
            <pc:sldMk cId="3788310523" sldId="289"/>
            <ac:spMk id="14" creationId="{D9D1F1C9-7FEA-A119-6A15-838B86480C3D}"/>
          </ac:spMkLst>
        </pc:spChg>
        <pc:graphicFrameChg chg="add">
          <ac:chgData name="Díez Pérez, Javier" userId="45c335d3-857a-4fbe-a9b7-e0441b2e520a" providerId="ADAL" clId="{697FF71E-4325-DA4D-AB4E-6CC143E85FAF}" dt="2025-05-15T08:25:49.019" v="132" actId="26606"/>
          <ac:graphicFrameMkLst>
            <pc:docMk/>
            <pc:sldMk cId="3788310523" sldId="289"/>
            <ac:graphicFrameMk id="8" creationId="{4196D72B-DF1E-FA2B-20A6-A67DABACF647}"/>
          </ac:graphicFrameMkLst>
        </pc:graphicFrameChg>
      </pc:sldChg>
      <pc:sldChg chg="addSp delSp modSp new mod">
        <pc:chgData name="Díez Pérez, Javier" userId="45c335d3-857a-4fbe-a9b7-e0441b2e520a" providerId="ADAL" clId="{697FF71E-4325-DA4D-AB4E-6CC143E85FAF}" dt="2025-05-15T08:25:44.135" v="131" actId="26606"/>
        <pc:sldMkLst>
          <pc:docMk/>
          <pc:sldMk cId="3261195304" sldId="290"/>
        </pc:sldMkLst>
        <pc:spChg chg="mod">
          <ac:chgData name="Díez Pérez, Javier" userId="45c335d3-857a-4fbe-a9b7-e0441b2e520a" providerId="ADAL" clId="{697FF71E-4325-DA4D-AB4E-6CC143E85FAF}" dt="2025-05-15T08:25:44.135" v="131" actId="26606"/>
          <ac:spMkLst>
            <pc:docMk/>
            <pc:sldMk cId="3261195304" sldId="290"/>
            <ac:spMk id="4" creationId="{647BDAD0-05B7-09A2-BBC9-78238E77728B}"/>
          </ac:spMkLst>
        </pc:spChg>
        <pc:spChg chg="mod">
          <ac:chgData name="Díez Pérez, Javier" userId="45c335d3-857a-4fbe-a9b7-e0441b2e520a" providerId="ADAL" clId="{697FF71E-4325-DA4D-AB4E-6CC143E85FAF}" dt="2025-05-15T08:25:44.135" v="131" actId="26606"/>
          <ac:spMkLst>
            <pc:docMk/>
            <pc:sldMk cId="3261195304" sldId="290"/>
            <ac:spMk id="6" creationId="{2A4831E0-2008-2273-F4B3-A45F7CA4F3B3}"/>
          </ac:spMkLst>
        </pc:spChg>
        <pc:spChg chg="add">
          <ac:chgData name="Díez Pérez, Javier" userId="45c335d3-857a-4fbe-a9b7-e0441b2e520a" providerId="ADAL" clId="{697FF71E-4325-DA4D-AB4E-6CC143E85FAF}" dt="2025-05-15T08:25:44.135" v="131" actId="26606"/>
          <ac:spMkLst>
            <pc:docMk/>
            <pc:sldMk cId="3261195304" sldId="290"/>
            <ac:spMk id="12" creationId="{E5B69E3B-098F-B951-F9ED-2687F25E06CC}"/>
          </ac:spMkLst>
        </pc:spChg>
        <pc:spChg chg="add">
          <ac:chgData name="Díez Pérez, Javier" userId="45c335d3-857a-4fbe-a9b7-e0441b2e520a" providerId="ADAL" clId="{697FF71E-4325-DA4D-AB4E-6CC143E85FAF}" dt="2025-05-15T08:25:44.135" v="131" actId="26606"/>
          <ac:spMkLst>
            <pc:docMk/>
            <pc:sldMk cId="3261195304" sldId="290"/>
            <ac:spMk id="14" creationId="{D6D5669E-65EF-A3DC-3DC7-3E6BBBE79F2F}"/>
          </ac:spMkLst>
        </pc:spChg>
        <pc:graphicFrameChg chg="add">
          <ac:chgData name="Díez Pérez, Javier" userId="45c335d3-857a-4fbe-a9b7-e0441b2e520a" providerId="ADAL" clId="{697FF71E-4325-DA4D-AB4E-6CC143E85FAF}" dt="2025-05-15T08:25:44.135" v="131" actId="26606"/>
          <ac:graphicFrameMkLst>
            <pc:docMk/>
            <pc:sldMk cId="3261195304" sldId="290"/>
            <ac:graphicFrameMk id="8" creationId="{C5EC2E45-B058-4181-BC76-C5242BA51E0A}"/>
          </ac:graphicFrameMkLst>
        </pc:graphicFrameChg>
      </pc:sldChg>
      <pc:sldChg chg="addSp delSp modSp new mod">
        <pc:chgData name="Díez Pérez, Javier" userId="45c335d3-857a-4fbe-a9b7-e0441b2e520a" providerId="ADAL" clId="{697FF71E-4325-DA4D-AB4E-6CC143E85FAF}" dt="2025-05-15T08:26:43.052" v="146" actId="26606"/>
        <pc:sldMkLst>
          <pc:docMk/>
          <pc:sldMk cId="2182637459" sldId="291"/>
        </pc:sldMkLst>
        <pc:spChg chg="mod">
          <ac:chgData name="Díez Pérez, Javier" userId="45c335d3-857a-4fbe-a9b7-e0441b2e520a" providerId="ADAL" clId="{697FF71E-4325-DA4D-AB4E-6CC143E85FAF}" dt="2025-05-15T08:26:43.052" v="146" actId="26606"/>
          <ac:spMkLst>
            <pc:docMk/>
            <pc:sldMk cId="2182637459" sldId="291"/>
            <ac:spMk id="4" creationId="{7320A315-AD88-8654-6F10-B11449D3F7BD}"/>
          </ac:spMkLst>
        </pc:spChg>
        <pc:spChg chg="mod">
          <ac:chgData name="Díez Pérez, Javier" userId="45c335d3-857a-4fbe-a9b7-e0441b2e520a" providerId="ADAL" clId="{697FF71E-4325-DA4D-AB4E-6CC143E85FAF}" dt="2025-05-15T08:26:43.052" v="146" actId="26606"/>
          <ac:spMkLst>
            <pc:docMk/>
            <pc:sldMk cId="2182637459" sldId="291"/>
            <ac:spMk id="6" creationId="{83741312-AF5C-C2D9-A2CA-B6C09F6601F4}"/>
          </ac:spMkLst>
        </pc:spChg>
        <pc:spChg chg="add">
          <ac:chgData name="Díez Pérez, Javier" userId="45c335d3-857a-4fbe-a9b7-e0441b2e520a" providerId="ADAL" clId="{697FF71E-4325-DA4D-AB4E-6CC143E85FAF}" dt="2025-05-15T08:26:43.052" v="146" actId="26606"/>
          <ac:spMkLst>
            <pc:docMk/>
            <pc:sldMk cId="2182637459" sldId="291"/>
            <ac:spMk id="12" creationId="{AF38492B-6C10-3840-38DC-FC3B22A96405}"/>
          </ac:spMkLst>
        </pc:spChg>
        <pc:spChg chg="add">
          <ac:chgData name="Díez Pérez, Javier" userId="45c335d3-857a-4fbe-a9b7-e0441b2e520a" providerId="ADAL" clId="{697FF71E-4325-DA4D-AB4E-6CC143E85FAF}" dt="2025-05-15T08:26:43.052" v="146" actId="26606"/>
          <ac:spMkLst>
            <pc:docMk/>
            <pc:sldMk cId="2182637459" sldId="291"/>
            <ac:spMk id="14" creationId="{FCC39130-ED6A-FA2F-EF6A-027F22EFA163}"/>
          </ac:spMkLst>
        </pc:spChg>
        <pc:graphicFrameChg chg="add">
          <ac:chgData name="Díez Pérez, Javier" userId="45c335d3-857a-4fbe-a9b7-e0441b2e520a" providerId="ADAL" clId="{697FF71E-4325-DA4D-AB4E-6CC143E85FAF}" dt="2025-05-15T08:26:43.052" v="146" actId="26606"/>
          <ac:graphicFrameMkLst>
            <pc:docMk/>
            <pc:sldMk cId="2182637459" sldId="291"/>
            <ac:graphicFrameMk id="8" creationId="{C901E5E8-2C82-7559-2F62-48D3517429CB}"/>
          </ac:graphicFrameMkLst>
        </pc:graphicFrameChg>
      </pc:sldChg>
      <pc:sldChg chg="addSp delSp modSp new mod">
        <pc:chgData name="Díez Pérez, Javier" userId="45c335d3-857a-4fbe-a9b7-e0441b2e520a" providerId="ADAL" clId="{697FF71E-4325-DA4D-AB4E-6CC143E85FAF}" dt="2025-05-15T08:26:01.298" v="133" actId="26606"/>
        <pc:sldMkLst>
          <pc:docMk/>
          <pc:sldMk cId="805465580" sldId="292"/>
        </pc:sldMkLst>
        <pc:spChg chg="mod">
          <ac:chgData name="Díez Pérez, Javier" userId="45c335d3-857a-4fbe-a9b7-e0441b2e520a" providerId="ADAL" clId="{697FF71E-4325-DA4D-AB4E-6CC143E85FAF}" dt="2025-05-15T08:26:01.298" v="133" actId="26606"/>
          <ac:spMkLst>
            <pc:docMk/>
            <pc:sldMk cId="805465580" sldId="292"/>
            <ac:spMk id="4" creationId="{B4D12A7E-8000-79BA-F4BA-86CD37677326}"/>
          </ac:spMkLst>
        </pc:spChg>
        <pc:spChg chg="mod">
          <ac:chgData name="Díez Pérez, Javier" userId="45c335d3-857a-4fbe-a9b7-e0441b2e520a" providerId="ADAL" clId="{697FF71E-4325-DA4D-AB4E-6CC143E85FAF}" dt="2025-05-15T08:26:01.298" v="133" actId="26606"/>
          <ac:spMkLst>
            <pc:docMk/>
            <pc:sldMk cId="805465580" sldId="292"/>
            <ac:spMk id="6" creationId="{53CAAB3F-4A0F-7A7C-AB54-4A0B89F5AB07}"/>
          </ac:spMkLst>
        </pc:spChg>
        <pc:spChg chg="add">
          <ac:chgData name="Díez Pérez, Javier" userId="45c335d3-857a-4fbe-a9b7-e0441b2e520a" providerId="ADAL" clId="{697FF71E-4325-DA4D-AB4E-6CC143E85FAF}" dt="2025-05-15T08:26:01.298" v="133" actId="26606"/>
          <ac:spMkLst>
            <pc:docMk/>
            <pc:sldMk cId="805465580" sldId="292"/>
            <ac:spMk id="12" creationId="{CC1CBC8D-BDBE-FFD1-389A-703182F6232E}"/>
          </ac:spMkLst>
        </pc:spChg>
        <pc:spChg chg="add">
          <ac:chgData name="Díez Pérez, Javier" userId="45c335d3-857a-4fbe-a9b7-e0441b2e520a" providerId="ADAL" clId="{697FF71E-4325-DA4D-AB4E-6CC143E85FAF}" dt="2025-05-15T08:26:01.298" v="133" actId="26606"/>
          <ac:spMkLst>
            <pc:docMk/>
            <pc:sldMk cId="805465580" sldId="292"/>
            <ac:spMk id="14" creationId="{9746DE43-F5EC-E738-87E6-3070DD084F33}"/>
          </ac:spMkLst>
        </pc:spChg>
        <pc:graphicFrameChg chg="add">
          <ac:chgData name="Díez Pérez, Javier" userId="45c335d3-857a-4fbe-a9b7-e0441b2e520a" providerId="ADAL" clId="{697FF71E-4325-DA4D-AB4E-6CC143E85FAF}" dt="2025-05-15T08:26:01.298" v="133" actId="26606"/>
          <ac:graphicFrameMkLst>
            <pc:docMk/>
            <pc:sldMk cId="805465580" sldId="292"/>
            <ac:graphicFrameMk id="8" creationId="{88ED1A06-0E88-9624-A513-8C3BEBA22051}"/>
          </ac:graphicFrameMkLst>
        </pc:graphicFrameChg>
      </pc:sldChg>
      <pc:sldChg chg="addSp delSp modSp new mod modClrScheme chgLayout">
        <pc:chgData name="Díez Pérez, Javier" userId="45c335d3-857a-4fbe-a9b7-e0441b2e520a" providerId="ADAL" clId="{697FF71E-4325-DA4D-AB4E-6CC143E85FAF}" dt="2025-05-26T15:29:22.146" v="1093" actId="14734"/>
        <pc:sldMkLst>
          <pc:docMk/>
          <pc:sldMk cId="507181480" sldId="293"/>
        </pc:sldMkLst>
        <pc:spChg chg="mod">
          <ac:chgData name="Díez Pérez, Javier" userId="45c335d3-857a-4fbe-a9b7-e0441b2e520a" providerId="ADAL" clId="{697FF71E-4325-DA4D-AB4E-6CC143E85FAF}" dt="2025-05-26T09:20:35.868" v="541" actId="26606"/>
          <ac:spMkLst>
            <pc:docMk/>
            <pc:sldMk cId="507181480" sldId="293"/>
            <ac:spMk id="6" creationId="{C5DDC051-B61C-3D3D-38AA-FDD4FDE8981A}"/>
          </ac:spMkLst>
        </pc:spChg>
        <pc:spChg chg="add">
          <ac:chgData name="Díez Pérez, Javier" userId="45c335d3-857a-4fbe-a9b7-e0441b2e520a" providerId="ADAL" clId="{697FF71E-4325-DA4D-AB4E-6CC143E85FAF}" dt="2025-05-26T09:20:35.868" v="541" actId="26606"/>
          <ac:spMkLst>
            <pc:docMk/>
            <pc:sldMk cId="507181480" sldId="293"/>
            <ac:spMk id="18" creationId="{7FD0076F-79FA-1DD9-D542-B9AC990E8E08}"/>
          </ac:spMkLst>
        </pc:spChg>
        <pc:spChg chg="add">
          <ac:chgData name="Díez Pérez, Javier" userId="45c335d3-857a-4fbe-a9b7-e0441b2e520a" providerId="ADAL" clId="{697FF71E-4325-DA4D-AB4E-6CC143E85FAF}" dt="2025-05-26T09:20:35.868" v="541" actId="26606"/>
          <ac:spMkLst>
            <pc:docMk/>
            <pc:sldMk cId="507181480" sldId="293"/>
            <ac:spMk id="19" creationId="{6EAC3009-6D7B-7E4E-59A4-138183108F07}"/>
          </ac:spMkLst>
        </pc:spChg>
        <pc:spChg chg="add mod">
          <ac:chgData name="Díez Pérez, Javier" userId="45c335d3-857a-4fbe-a9b7-e0441b2e520a" providerId="ADAL" clId="{697FF71E-4325-DA4D-AB4E-6CC143E85FAF}" dt="2025-05-26T09:20:54.902" v="577" actId="20577"/>
          <ac:spMkLst>
            <pc:docMk/>
            <pc:sldMk cId="507181480" sldId="293"/>
            <ac:spMk id="20" creationId="{F6BE0C07-E7A7-9214-12B4-9C5B78FD0FDD}"/>
          </ac:spMkLst>
        </pc:spChg>
        <pc:graphicFrameChg chg="add mod ord modGraphic">
          <ac:chgData name="Díez Pérez, Javier" userId="45c335d3-857a-4fbe-a9b7-e0441b2e520a" providerId="ADAL" clId="{697FF71E-4325-DA4D-AB4E-6CC143E85FAF}" dt="2025-05-26T15:29:22.146" v="1093" actId="14734"/>
          <ac:graphicFrameMkLst>
            <pc:docMk/>
            <pc:sldMk cId="507181480" sldId="293"/>
            <ac:graphicFrameMk id="7" creationId="{C381F5F2-6CFF-DC78-6DF6-6C0C1AFCC604}"/>
          </ac:graphicFrameMkLst>
        </pc:graphicFrameChg>
      </pc:sldChg>
      <pc:sldChg chg="addSp delSp modSp new mod">
        <pc:chgData name="Díez Pérez, Javier" userId="45c335d3-857a-4fbe-a9b7-e0441b2e520a" providerId="ADAL" clId="{697FF71E-4325-DA4D-AB4E-6CC143E85FAF}" dt="2025-05-26T13:38:30.129" v="1032" actId="14734"/>
        <pc:sldMkLst>
          <pc:docMk/>
          <pc:sldMk cId="3252578345" sldId="294"/>
        </pc:sldMkLst>
        <pc:spChg chg="mod">
          <ac:chgData name="Díez Pérez, Javier" userId="45c335d3-857a-4fbe-a9b7-e0441b2e520a" providerId="ADAL" clId="{697FF71E-4325-DA4D-AB4E-6CC143E85FAF}" dt="2025-05-26T10:11:44.819" v="673" actId="20577"/>
          <ac:spMkLst>
            <pc:docMk/>
            <pc:sldMk cId="3252578345" sldId="294"/>
            <ac:spMk id="4" creationId="{A8253E6A-D4D9-94F6-51E6-1DEF8296CAC5}"/>
          </ac:spMkLst>
        </pc:spChg>
        <pc:graphicFrameChg chg="add mod ord modGraphic">
          <ac:chgData name="Díez Pérez, Javier" userId="45c335d3-857a-4fbe-a9b7-e0441b2e520a" providerId="ADAL" clId="{697FF71E-4325-DA4D-AB4E-6CC143E85FAF}" dt="2025-05-26T13:38:30.129" v="1032" actId="14734"/>
          <ac:graphicFrameMkLst>
            <pc:docMk/>
            <pc:sldMk cId="3252578345" sldId="294"/>
            <ac:graphicFrameMk id="7" creationId="{D7F1D485-D648-ACE6-DDD4-746113B49C47}"/>
          </ac:graphicFrameMkLst>
        </pc:graphicFrameChg>
      </pc:sldChg>
      <pc:sldChg chg="addSp delSp modSp new mod">
        <pc:chgData name="Díez Pérez, Javier" userId="45c335d3-857a-4fbe-a9b7-e0441b2e520a" providerId="ADAL" clId="{697FF71E-4325-DA4D-AB4E-6CC143E85FAF}" dt="2025-05-26T10:16:03.557" v="749" actId="20577"/>
        <pc:sldMkLst>
          <pc:docMk/>
          <pc:sldMk cId="4267471070" sldId="295"/>
        </pc:sldMkLst>
        <pc:spChg chg="mod">
          <ac:chgData name="Díez Pérez, Javier" userId="45c335d3-857a-4fbe-a9b7-e0441b2e520a" providerId="ADAL" clId="{697FF71E-4325-DA4D-AB4E-6CC143E85FAF}" dt="2025-05-26T10:12:03.286" v="686" actId="20577"/>
          <ac:spMkLst>
            <pc:docMk/>
            <pc:sldMk cId="4267471070" sldId="295"/>
            <ac:spMk id="4" creationId="{FA61635A-3F8C-A5FA-CBB5-AAFB1846518A}"/>
          </ac:spMkLst>
        </pc:spChg>
        <pc:graphicFrameChg chg="add mod ord modGraphic">
          <ac:chgData name="Díez Pérez, Javier" userId="45c335d3-857a-4fbe-a9b7-e0441b2e520a" providerId="ADAL" clId="{697FF71E-4325-DA4D-AB4E-6CC143E85FAF}" dt="2025-05-26T10:16:03.557" v="749" actId="20577"/>
          <ac:graphicFrameMkLst>
            <pc:docMk/>
            <pc:sldMk cId="4267471070" sldId="295"/>
            <ac:graphicFrameMk id="7" creationId="{3B79E243-F8CC-3BCC-8655-340967197F8C}"/>
          </ac:graphicFrameMkLst>
        </pc:graphicFrameChg>
      </pc:sldChg>
      <pc:sldChg chg="modSp new mod">
        <pc:chgData name="Díez Pérez, Javier" userId="45c335d3-857a-4fbe-a9b7-e0441b2e520a" providerId="ADAL" clId="{697FF71E-4325-DA4D-AB4E-6CC143E85FAF}" dt="2025-05-26T10:47:51.259" v="851" actId="20577"/>
        <pc:sldMkLst>
          <pc:docMk/>
          <pc:sldMk cId="848144294" sldId="296"/>
        </pc:sldMkLst>
        <pc:spChg chg="mod">
          <ac:chgData name="Díez Pérez, Javier" userId="45c335d3-857a-4fbe-a9b7-e0441b2e520a" providerId="ADAL" clId="{697FF71E-4325-DA4D-AB4E-6CC143E85FAF}" dt="2025-05-26T10:47:51.259" v="851" actId="20577"/>
          <ac:spMkLst>
            <pc:docMk/>
            <pc:sldMk cId="848144294" sldId="296"/>
            <ac:spMk id="4" creationId="{C9659F8A-3F63-F294-E847-BACE711480E9}"/>
          </ac:spMkLst>
        </pc:spChg>
        <pc:spChg chg="mod">
          <ac:chgData name="Díez Pérez, Javier" userId="45c335d3-857a-4fbe-a9b7-e0441b2e520a" providerId="ADAL" clId="{697FF71E-4325-DA4D-AB4E-6CC143E85FAF}" dt="2025-05-26T10:47:30.855" v="819" actId="113"/>
          <ac:spMkLst>
            <pc:docMk/>
            <pc:sldMk cId="848144294" sldId="296"/>
            <ac:spMk id="5" creationId="{5C10E805-4CDA-A74D-C7CF-84D32D99012F}"/>
          </ac:spMkLst>
        </pc:spChg>
      </pc:sldChg>
      <pc:sldChg chg="modSp new mod">
        <pc:chgData name="Díez Pérez, Javier" userId="45c335d3-857a-4fbe-a9b7-e0441b2e520a" providerId="ADAL" clId="{697FF71E-4325-DA4D-AB4E-6CC143E85FAF}" dt="2025-05-26T10:52:49.830" v="916" actId="113"/>
        <pc:sldMkLst>
          <pc:docMk/>
          <pc:sldMk cId="1335632263" sldId="297"/>
        </pc:sldMkLst>
        <pc:spChg chg="mod">
          <ac:chgData name="Díez Pérez, Javier" userId="45c335d3-857a-4fbe-a9b7-e0441b2e520a" providerId="ADAL" clId="{697FF71E-4325-DA4D-AB4E-6CC143E85FAF}" dt="2025-05-26T10:48:03.725" v="884" actId="20577"/>
          <ac:spMkLst>
            <pc:docMk/>
            <pc:sldMk cId="1335632263" sldId="297"/>
            <ac:spMk id="4" creationId="{B12CE878-4126-AF99-D700-7AB837BB9841}"/>
          </ac:spMkLst>
        </pc:spChg>
        <pc:spChg chg="mod">
          <ac:chgData name="Díez Pérez, Javier" userId="45c335d3-857a-4fbe-a9b7-e0441b2e520a" providerId="ADAL" clId="{697FF71E-4325-DA4D-AB4E-6CC143E85FAF}" dt="2025-05-26T10:52:49.830" v="916" actId="113"/>
          <ac:spMkLst>
            <pc:docMk/>
            <pc:sldMk cId="1335632263" sldId="297"/>
            <ac:spMk id="5" creationId="{567A5807-2E3D-3AD0-2530-649087D1C794}"/>
          </ac:spMkLst>
        </pc:spChg>
      </pc:sldChg>
      <pc:sldChg chg="addSp delSp modSp new mod">
        <pc:chgData name="Díez Pérez, Javier" userId="45c335d3-857a-4fbe-a9b7-e0441b2e520a" providerId="ADAL" clId="{697FF71E-4325-DA4D-AB4E-6CC143E85FAF}" dt="2025-05-29T06:49:21.402" v="1195" actId="6549"/>
        <pc:sldMkLst>
          <pc:docMk/>
          <pc:sldMk cId="2757599220" sldId="298"/>
        </pc:sldMkLst>
        <pc:spChg chg="mod">
          <ac:chgData name="Díez Pérez, Javier" userId="45c335d3-857a-4fbe-a9b7-e0441b2e520a" providerId="ADAL" clId="{697FF71E-4325-DA4D-AB4E-6CC143E85FAF}" dt="2025-05-26T13:43:06.924" v="1075"/>
          <ac:spMkLst>
            <pc:docMk/>
            <pc:sldMk cId="2757599220" sldId="298"/>
            <ac:spMk id="4" creationId="{660A7C74-87F4-8D73-22F9-1878F2898B85}"/>
          </ac:spMkLst>
        </pc:spChg>
        <pc:graphicFrameChg chg="add mod modGraphic">
          <ac:chgData name="Díez Pérez, Javier" userId="45c335d3-857a-4fbe-a9b7-e0441b2e520a" providerId="ADAL" clId="{697FF71E-4325-DA4D-AB4E-6CC143E85FAF}" dt="2025-05-29T06:49:21.402" v="1195" actId="6549"/>
          <ac:graphicFrameMkLst>
            <pc:docMk/>
            <pc:sldMk cId="2757599220" sldId="298"/>
            <ac:graphicFrameMk id="7" creationId="{CB846C12-23C9-0553-F370-5FABAC8F577C}"/>
          </ac:graphicFrameMkLst>
        </pc:graphicFrameChg>
      </pc:sldChg>
      <pc:sldChg chg="new del">
        <pc:chgData name="Díez Pérez, Javier" userId="45c335d3-857a-4fbe-a9b7-e0441b2e520a" providerId="ADAL" clId="{697FF71E-4325-DA4D-AB4E-6CC143E85FAF}" dt="2025-05-28T13:07:49.107" v="1097" actId="2696"/>
        <pc:sldMkLst>
          <pc:docMk/>
          <pc:sldMk cId="3019588907" sldId="299"/>
        </pc:sldMkLst>
      </pc:sldChg>
      <pc:sldChg chg="addSp delSp modSp new mod ord">
        <pc:chgData name="Díez Pérez, Javier" userId="45c335d3-857a-4fbe-a9b7-e0441b2e520a" providerId="ADAL" clId="{697FF71E-4325-DA4D-AB4E-6CC143E85FAF}" dt="2025-05-28T13:15:13.815" v="1159" actId="20578"/>
        <pc:sldMkLst>
          <pc:docMk/>
          <pc:sldMk cId="1956695964" sldId="300"/>
        </pc:sldMkLst>
        <pc:spChg chg="mod">
          <ac:chgData name="Díez Pérez, Javier" userId="45c335d3-857a-4fbe-a9b7-e0441b2e520a" providerId="ADAL" clId="{697FF71E-4325-DA4D-AB4E-6CC143E85FAF}" dt="2025-05-28T13:14:52.038" v="1158" actId="114"/>
          <ac:spMkLst>
            <pc:docMk/>
            <pc:sldMk cId="1956695964" sldId="300"/>
            <ac:spMk id="4" creationId="{F4DD58A0-F9CE-A531-6C14-C4598254D82F}"/>
          </ac:spMkLst>
        </pc:spChg>
        <pc:picChg chg="add mod">
          <ac:chgData name="Díez Pérez, Javier" userId="45c335d3-857a-4fbe-a9b7-e0441b2e520a" providerId="ADAL" clId="{697FF71E-4325-DA4D-AB4E-6CC143E85FAF}" dt="2025-05-28T13:10:41.302" v="1109" actId="1076"/>
          <ac:picMkLst>
            <pc:docMk/>
            <pc:sldMk cId="1956695964" sldId="300"/>
            <ac:picMk id="7" creationId="{98D5E606-F986-6580-2969-C99C3ECE33E1}"/>
          </ac:picMkLst>
        </pc:picChg>
        <pc:picChg chg="add mod">
          <ac:chgData name="Díez Pérez, Javier" userId="45c335d3-857a-4fbe-a9b7-e0441b2e520a" providerId="ADAL" clId="{697FF71E-4325-DA4D-AB4E-6CC143E85FAF}" dt="2025-05-28T13:10:51.787" v="1111" actId="1076"/>
          <ac:picMkLst>
            <pc:docMk/>
            <pc:sldMk cId="1956695964" sldId="300"/>
            <ac:picMk id="1026" creationId="{9F6CB8A4-C880-3C15-5ED8-5182FACBA7C6}"/>
          </ac:picMkLst>
        </pc:picChg>
      </pc:sldChg>
      <pc:sldChg chg="addSp delSp modSp new mod">
        <pc:chgData name="Díez Pérez, Javier" userId="45c335d3-857a-4fbe-a9b7-e0441b2e520a" providerId="ADAL" clId="{697FF71E-4325-DA4D-AB4E-6CC143E85FAF}" dt="2025-05-29T08:45:20.170" v="1221" actId="14100"/>
        <pc:sldMkLst>
          <pc:docMk/>
          <pc:sldMk cId="2705380231" sldId="301"/>
        </pc:sldMkLst>
        <pc:spChg chg="add mod">
          <ac:chgData name="Díez Pérez, Javier" userId="45c335d3-857a-4fbe-a9b7-e0441b2e520a" providerId="ADAL" clId="{697FF71E-4325-DA4D-AB4E-6CC143E85FAF}" dt="2025-05-29T08:45:15.353" v="1220" actId="1076"/>
          <ac:spMkLst>
            <pc:docMk/>
            <pc:sldMk cId="2705380231" sldId="301"/>
            <ac:spMk id="9" creationId="{EC71F1A2-A905-0E41-68A6-1CF0A174A15A}"/>
          </ac:spMkLst>
        </pc:spChg>
        <pc:picChg chg="add mod">
          <ac:chgData name="Díez Pérez, Javier" userId="45c335d3-857a-4fbe-a9b7-e0441b2e520a" providerId="ADAL" clId="{697FF71E-4325-DA4D-AB4E-6CC143E85FAF}" dt="2025-05-29T08:39:15.788" v="1198" actId="1076"/>
          <ac:picMkLst>
            <pc:docMk/>
            <pc:sldMk cId="2705380231" sldId="301"/>
            <ac:picMk id="7" creationId="{EDD75FBA-F58E-F202-2A4C-C5FAE5C47362}"/>
          </ac:picMkLst>
        </pc:picChg>
        <pc:picChg chg="add mod">
          <ac:chgData name="Díez Pérez, Javier" userId="45c335d3-857a-4fbe-a9b7-e0441b2e520a" providerId="ADAL" clId="{697FF71E-4325-DA4D-AB4E-6CC143E85FAF}" dt="2025-05-29T08:45:20.170" v="1221" actId="14100"/>
          <ac:picMkLst>
            <pc:docMk/>
            <pc:sldMk cId="2705380231" sldId="301"/>
            <ac:picMk id="10" creationId="{66AEEC19-B547-4384-0E75-672E12DA75E4}"/>
          </ac:picMkLst>
        </pc:picChg>
        <pc:picChg chg="add mod">
          <ac:chgData name="Díez Pérez, Javier" userId="45c335d3-857a-4fbe-a9b7-e0441b2e520a" providerId="ADAL" clId="{697FF71E-4325-DA4D-AB4E-6CC143E85FAF}" dt="2025-05-29T08:45:09.842" v="1219" actId="1076"/>
          <ac:picMkLst>
            <pc:docMk/>
            <pc:sldMk cId="2705380231" sldId="301"/>
            <ac:picMk id="11" creationId="{FE81090D-80DB-07F8-AE45-1720B9C9690C}"/>
          </ac:picMkLst>
        </pc:picChg>
      </pc:sldChg>
      <pc:sldChg chg="addSp delSp modSp new mod">
        <pc:chgData name="Díez Pérez, Javier" userId="45c335d3-857a-4fbe-a9b7-e0441b2e520a" providerId="ADAL" clId="{697FF71E-4325-DA4D-AB4E-6CC143E85FAF}" dt="2025-05-30T07:43:17.943" v="1344" actId="20577"/>
        <pc:sldMkLst>
          <pc:docMk/>
          <pc:sldMk cId="634022656" sldId="302"/>
        </pc:sldMkLst>
        <pc:spChg chg="mod">
          <ac:chgData name="Díez Pérez, Javier" userId="45c335d3-857a-4fbe-a9b7-e0441b2e520a" providerId="ADAL" clId="{697FF71E-4325-DA4D-AB4E-6CC143E85FAF}" dt="2025-05-30T07:43:17.943" v="1344" actId="20577"/>
          <ac:spMkLst>
            <pc:docMk/>
            <pc:sldMk cId="634022656" sldId="302"/>
            <ac:spMk id="4" creationId="{91F734AF-B84B-1D2D-2EE0-F6EA244155B1}"/>
          </ac:spMkLst>
        </pc:spChg>
        <pc:spChg chg="mod">
          <ac:chgData name="Díez Pérez, Javier" userId="45c335d3-857a-4fbe-a9b7-e0441b2e520a" providerId="ADAL" clId="{697FF71E-4325-DA4D-AB4E-6CC143E85FAF}" dt="2025-05-30T07:42:56.372" v="1342" actId="255"/>
          <ac:spMkLst>
            <pc:docMk/>
            <pc:sldMk cId="634022656" sldId="302"/>
            <ac:spMk id="5" creationId="{B6E68978-0F18-1F8D-133A-06182988B807}"/>
          </ac:spMkLst>
        </pc:spChg>
      </pc:sldChg>
      <pc:sldChg chg="modSp new mod">
        <pc:chgData name="Díez Pérez, Javier" userId="45c335d3-857a-4fbe-a9b7-e0441b2e520a" providerId="ADAL" clId="{697FF71E-4325-DA4D-AB4E-6CC143E85FAF}" dt="2025-05-29T09:19:33.492" v="1280" actId="12"/>
        <pc:sldMkLst>
          <pc:docMk/>
          <pc:sldMk cId="2188072857" sldId="303"/>
        </pc:sldMkLst>
        <pc:spChg chg="mod">
          <ac:chgData name="Díez Pérez, Javier" userId="45c335d3-857a-4fbe-a9b7-e0441b2e520a" providerId="ADAL" clId="{697FF71E-4325-DA4D-AB4E-6CC143E85FAF}" dt="2025-05-29T09:19:33.492" v="1280" actId="12"/>
          <ac:spMkLst>
            <pc:docMk/>
            <pc:sldMk cId="2188072857" sldId="303"/>
            <ac:spMk id="5" creationId="{99EE266C-4F68-CE7D-92ED-7482682F657C}"/>
          </ac:spMkLst>
        </pc:spChg>
      </pc:sldChg>
      <pc:sldChg chg="addSp delSp modSp new mod">
        <pc:chgData name="Díez Pérez, Javier" userId="45c335d3-857a-4fbe-a9b7-e0441b2e520a" providerId="ADAL" clId="{697FF71E-4325-DA4D-AB4E-6CC143E85FAF}" dt="2025-05-29T09:31:13.353" v="1335" actId="114"/>
        <pc:sldMkLst>
          <pc:docMk/>
          <pc:sldMk cId="3530009458" sldId="304"/>
        </pc:sldMkLst>
        <pc:spChg chg="mod">
          <ac:chgData name="Díez Pérez, Javier" userId="45c335d3-857a-4fbe-a9b7-e0441b2e520a" providerId="ADAL" clId="{697FF71E-4325-DA4D-AB4E-6CC143E85FAF}" dt="2025-05-29T09:31:13.353" v="1335" actId="114"/>
          <ac:spMkLst>
            <pc:docMk/>
            <pc:sldMk cId="3530009458" sldId="304"/>
            <ac:spMk id="4" creationId="{336B8A30-0311-CA66-4BF7-30E1FFD7A1D2}"/>
          </ac:spMkLst>
        </pc:spChg>
        <pc:picChg chg="add mod">
          <ac:chgData name="Díez Pérez, Javier" userId="45c335d3-857a-4fbe-a9b7-e0441b2e520a" providerId="ADAL" clId="{697FF71E-4325-DA4D-AB4E-6CC143E85FAF}" dt="2025-05-29T09:30:25.113" v="1286" actId="14100"/>
          <ac:picMkLst>
            <pc:docMk/>
            <pc:sldMk cId="3530009458" sldId="304"/>
            <ac:picMk id="7" creationId="{0B074CB6-7829-F301-7B2B-FCB239CCF543}"/>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ata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1.svg"/><Relationship Id="rId1" Type="http://schemas.openxmlformats.org/officeDocument/2006/relationships/image" Target="../media/image30.png"/><Relationship Id="rId4" Type="http://schemas.openxmlformats.org/officeDocument/2006/relationships/image" Target="../media/image41.svg"/></Relationships>
</file>

<file path=ppt/diagrams/_rels/data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ata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1.svg"/></Relationships>
</file>

<file path=ppt/diagrams/_rels/data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1.svg"/></Relationships>
</file>

<file path=ppt/diagrams/_rels/data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4" Type="http://schemas.openxmlformats.org/officeDocument/2006/relationships/image" Target="../media/image31.svg"/></Relationships>
</file>

<file path=ppt/diagrams/_rels/data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33.svg"/></Relationships>
</file>

<file path=ppt/diagrams/_rels/data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23.svg"/></Relationships>
</file>

<file path=ppt/diagrams/_rels/data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1.svg"/><Relationship Id="rId1" Type="http://schemas.openxmlformats.org/officeDocument/2006/relationships/image" Target="../media/image30.png"/><Relationship Id="rId4" Type="http://schemas.openxmlformats.org/officeDocument/2006/relationships/image" Target="../media/image4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1.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1.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4" Type="http://schemas.openxmlformats.org/officeDocument/2006/relationships/image" Target="../media/image31.svg"/></Relationships>
</file>

<file path=ppt/diagrams/_rels/drawing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33.svg"/></Relationships>
</file>

<file path=ppt/diagrams/_rels/drawing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23.svg"/></Relationships>
</file>

<file path=ppt/diagrams/_rels/drawing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49392A-FCF5-4E2D-9BA8-8E49411EF80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622FBB38-659E-4B5A-80D7-FB12D42ED7AC}">
      <dgm:prSet/>
      <dgm:spPr/>
      <dgm:t>
        <a:bodyPr/>
        <a:lstStyle/>
        <a:p>
          <a:r>
            <a:rPr lang="en-GB" b="0"/>
            <a:t>Limitations of existing MG assessment scales (MG-ADL, QMG)</a:t>
          </a:r>
          <a:endParaRPr lang="en-US"/>
        </a:p>
      </dgm:t>
    </dgm:pt>
    <dgm:pt modelId="{90745677-900A-4A96-9674-BEE62F2CACE0}" type="parTrans" cxnId="{81A1CBE5-CA8D-44FE-BA4A-2168FFA38B02}">
      <dgm:prSet/>
      <dgm:spPr/>
      <dgm:t>
        <a:bodyPr/>
        <a:lstStyle/>
        <a:p>
          <a:endParaRPr lang="en-US"/>
        </a:p>
      </dgm:t>
    </dgm:pt>
    <dgm:pt modelId="{72B2B8B3-711C-4DAC-A530-7F77D5A2593F}" type="sibTrans" cxnId="{81A1CBE5-CA8D-44FE-BA4A-2168FFA38B02}">
      <dgm:prSet/>
      <dgm:spPr/>
      <dgm:t>
        <a:bodyPr/>
        <a:lstStyle/>
        <a:p>
          <a:endParaRPr lang="en-US"/>
        </a:p>
      </dgm:t>
    </dgm:pt>
    <dgm:pt modelId="{D2DFA7BD-5E6F-44E6-8A72-B85D7D7A93C1}">
      <dgm:prSet/>
      <dgm:spPr/>
      <dgm:t>
        <a:bodyPr/>
        <a:lstStyle/>
        <a:p>
          <a:r>
            <a:rPr lang="en-GB" b="0"/>
            <a:t>Difficulties in predicting imminent crises</a:t>
          </a:r>
          <a:endParaRPr lang="en-US"/>
        </a:p>
      </dgm:t>
    </dgm:pt>
    <dgm:pt modelId="{3A7039AB-7B3D-486F-8036-DB5ED9110F8E}" type="parTrans" cxnId="{5E01D299-91D2-4D6E-9BE7-CDA8DCB9FF91}">
      <dgm:prSet/>
      <dgm:spPr/>
      <dgm:t>
        <a:bodyPr/>
        <a:lstStyle/>
        <a:p>
          <a:endParaRPr lang="en-US"/>
        </a:p>
      </dgm:t>
    </dgm:pt>
    <dgm:pt modelId="{3F417050-E00B-4624-A5A4-92A0405F2947}" type="sibTrans" cxnId="{5E01D299-91D2-4D6E-9BE7-CDA8DCB9FF91}">
      <dgm:prSet/>
      <dgm:spPr/>
      <dgm:t>
        <a:bodyPr/>
        <a:lstStyle/>
        <a:p>
          <a:endParaRPr lang="en-US"/>
        </a:p>
      </dgm:t>
    </dgm:pt>
    <dgm:pt modelId="{CB962720-994E-4B3B-A14E-8835B340A3DD}" type="pres">
      <dgm:prSet presAssocID="{1349392A-FCF5-4E2D-9BA8-8E49411EF80E}" presName="root" presStyleCnt="0">
        <dgm:presLayoutVars>
          <dgm:dir/>
          <dgm:resizeHandles val="exact"/>
        </dgm:presLayoutVars>
      </dgm:prSet>
      <dgm:spPr/>
    </dgm:pt>
    <dgm:pt modelId="{65AB8EFA-CF28-4221-8412-6727DFF3E4CD}" type="pres">
      <dgm:prSet presAssocID="{622FBB38-659E-4B5A-80D7-FB12D42ED7AC}" presName="compNode" presStyleCnt="0"/>
      <dgm:spPr/>
    </dgm:pt>
    <dgm:pt modelId="{30ED29C8-4F35-4113-8E8B-711C98B3B0BE}" type="pres">
      <dgm:prSet presAssocID="{622FBB38-659E-4B5A-80D7-FB12D42ED7AC}" presName="bgRect" presStyleLbl="bgShp" presStyleIdx="0" presStyleCnt="2"/>
      <dgm:spPr/>
    </dgm:pt>
    <dgm:pt modelId="{4CCBD2AA-5780-4C58-A3F6-D99E7744DDD5}" type="pres">
      <dgm:prSet presAssocID="{622FBB38-659E-4B5A-80D7-FB12D42ED7A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edicine"/>
        </a:ext>
      </dgm:extLst>
    </dgm:pt>
    <dgm:pt modelId="{16E46746-ED63-4AA5-B87A-83D7405C469A}" type="pres">
      <dgm:prSet presAssocID="{622FBB38-659E-4B5A-80D7-FB12D42ED7AC}" presName="spaceRect" presStyleCnt="0"/>
      <dgm:spPr/>
    </dgm:pt>
    <dgm:pt modelId="{EDADC2CF-2A6D-415A-9947-916C8900CFAE}" type="pres">
      <dgm:prSet presAssocID="{622FBB38-659E-4B5A-80D7-FB12D42ED7AC}" presName="parTx" presStyleLbl="revTx" presStyleIdx="0" presStyleCnt="2">
        <dgm:presLayoutVars>
          <dgm:chMax val="0"/>
          <dgm:chPref val="0"/>
        </dgm:presLayoutVars>
      </dgm:prSet>
      <dgm:spPr/>
    </dgm:pt>
    <dgm:pt modelId="{29EBE9E9-A35F-499E-A7F7-A01F39166642}" type="pres">
      <dgm:prSet presAssocID="{72B2B8B3-711C-4DAC-A530-7F77D5A2593F}" presName="sibTrans" presStyleCnt="0"/>
      <dgm:spPr/>
    </dgm:pt>
    <dgm:pt modelId="{AA118FC9-B3C6-4616-BC2B-38A5C82A82CE}" type="pres">
      <dgm:prSet presAssocID="{D2DFA7BD-5E6F-44E6-8A72-B85D7D7A93C1}" presName="compNode" presStyleCnt="0"/>
      <dgm:spPr/>
    </dgm:pt>
    <dgm:pt modelId="{223759DE-3E9D-4D15-B238-85917AEE35CD}" type="pres">
      <dgm:prSet presAssocID="{D2DFA7BD-5E6F-44E6-8A72-B85D7D7A93C1}" presName="bgRect" presStyleLbl="bgShp" presStyleIdx="1" presStyleCnt="2"/>
      <dgm:spPr/>
    </dgm:pt>
    <dgm:pt modelId="{1B4C3D12-D2D6-42F4-8082-80B31DBE3632}" type="pres">
      <dgm:prSet presAssocID="{D2DFA7BD-5E6F-44E6-8A72-B85D7D7A93C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rning"/>
        </a:ext>
      </dgm:extLst>
    </dgm:pt>
    <dgm:pt modelId="{AA011DB3-A11E-4699-9ECF-6A73B269F6EE}" type="pres">
      <dgm:prSet presAssocID="{D2DFA7BD-5E6F-44E6-8A72-B85D7D7A93C1}" presName="spaceRect" presStyleCnt="0"/>
      <dgm:spPr/>
    </dgm:pt>
    <dgm:pt modelId="{39B2171A-868E-4346-B792-04B90C75C29D}" type="pres">
      <dgm:prSet presAssocID="{D2DFA7BD-5E6F-44E6-8A72-B85D7D7A93C1}" presName="parTx" presStyleLbl="revTx" presStyleIdx="1" presStyleCnt="2">
        <dgm:presLayoutVars>
          <dgm:chMax val="0"/>
          <dgm:chPref val="0"/>
        </dgm:presLayoutVars>
      </dgm:prSet>
      <dgm:spPr/>
    </dgm:pt>
  </dgm:ptLst>
  <dgm:cxnLst>
    <dgm:cxn modelId="{36F7B478-C51B-47FF-9AAF-A6F1E948C75A}" type="presOf" srcId="{D2DFA7BD-5E6F-44E6-8A72-B85D7D7A93C1}" destId="{39B2171A-868E-4346-B792-04B90C75C29D}" srcOrd="0" destOrd="0" presId="urn:microsoft.com/office/officeart/2018/2/layout/IconVerticalSolidList"/>
    <dgm:cxn modelId="{626ED27A-38DB-41B4-A79F-DEC509F9B113}" type="presOf" srcId="{622FBB38-659E-4B5A-80D7-FB12D42ED7AC}" destId="{EDADC2CF-2A6D-415A-9947-916C8900CFAE}" srcOrd="0" destOrd="0" presId="urn:microsoft.com/office/officeart/2018/2/layout/IconVerticalSolidList"/>
    <dgm:cxn modelId="{FE738C87-FE4E-4454-9C70-8896AB5AFF28}" type="presOf" srcId="{1349392A-FCF5-4E2D-9BA8-8E49411EF80E}" destId="{CB962720-994E-4B3B-A14E-8835B340A3DD}" srcOrd="0" destOrd="0" presId="urn:microsoft.com/office/officeart/2018/2/layout/IconVerticalSolidList"/>
    <dgm:cxn modelId="{5E01D299-91D2-4D6E-9BE7-CDA8DCB9FF91}" srcId="{1349392A-FCF5-4E2D-9BA8-8E49411EF80E}" destId="{D2DFA7BD-5E6F-44E6-8A72-B85D7D7A93C1}" srcOrd="1" destOrd="0" parTransId="{3A7039AB-7B3D-486F-8036-DB5ED9110F8E}" sibTransId="{3F417050-E00B-4624-A5A4-92A0405F2947}"/>
    <dgm:cxn modelId="{81A1CBE5-CA8D-44FE-BA4A-2168FFA38B02}" srcId="{1349392A-FCF5-4E2D-9BA8-8E49411EF80E}" destId="{622FBB38-659E-4B5A-80D7-FB12D42ED7AC}" srcOrd="0" destOrd="0" parTransId="{90745677-900A-4A96-9674-BEE62F2CACE0}" sibTransId="{72B2B8B3-711C-4DAC-A530-7F77D5A2593F}"/>
    <dgm:cxn modelId="{58661AB1-5E59-4A9D-ABBA-C810F6E05BDE}" type="presParOf" srcId="{CB962720-994E-4B3B-A14E-8835B340A3DD}" destId="{65AB8EFA-CF28-4221-8412-6727DFF3E4CD}" srcOrd="0" destOrd="0" presId="urn:microsoft.com/office/officeart/2018/2/layout/IconVerticalSolidList"/>
    <dgm:cxn modelId="{70890822-DCD0-49A5-835C-F7B53E5C9F68}" type="presParOf" srcId="{65AB8EFA-CF28-4221-8412-6727DFF3E4CD}" destId="{30ED29C8-4F35-4113-8E8B-711C98B3B0BE}" srcOrd="0" destOrd="0" presId="urn:microsoft.com/office/officeart/2018/2/layout/IconVerticalSolidList"/>
    <dgm:cxn modelId="{798D630A-70E3-42B6-B595-AB44E6D2E939}" type="presParOf" srcId="{65AB8EFA-CF28-4221-8412-6727DFF3E4CD}" destId="{4CCBD2AA-5780-4C58-A3F6-D99E7744DDD5}" srcOrd="1" destOrd="0" presId="urn:microsoft.com/office/officeart/2018/2/layout/IconVerticalSolidList"/>
    <dgm:cxn modelId="{99146BED-9B39-41DB-B536-D8BDB2183F71}" type="presParOf" srcId="{65AB8EFA-CF28-4221-8412-6727DFF3E4CD}" destId="{16E46746-ED63-4AA5-B87A-83D7405C469A}" srcOrd="2" destOrd="0" presId="urn:microsoft.com/office/officeart/2018/2/layout/IconVerticalSolidList"/>
    <dgm:cxn modelId="{02690804-B8D1-4470-A159-5F6E8CF3643C}" type="presParOf" srcId="{65AB8EFA-CF28-4221-8412-6727DFF3E4CD}" destId="{EDADC2CF-2A6D-415A-9947-916C8900CFAE}" srcOrd="3" destOrd="0" presId="urn:microsoft.com/office/officeart/2018/2/layout/IconVerticalSolidList"/>
    <dgm:cxn modelId="{9D660614-5219-43D5-AB8E-96F4C4ACD4AB}" type="presParOf" srcId="{CB962720-994E-4B3B-A14E-8835B340A3DD}" destId="{29EBE9E9-A35F-499E-A7F7-A01F39166642}" srcOrd="1" destOrd="0" presId="urn:microsoft.com/office/officeart/2018/2/layout/IconVerticalSolidList"/>
    <dgm:cxn modelId="{BC15CEB3-680B-4C4D-89DB-6423C65D086E}" type="presParOf" srcId="{CB962720-994E-4B3B-A14E-8835B340A3DD}" destId="{AA118FC9-B3C6-4616-BC2B-38A5C82A82CE}" srcOrd="2" destOrd="0" presId="urn:microsoft.com/office/officeart/2018/2/layout/IconVerticalSolidList"/>
    <dgm:cxn modelId="{A301D613-2184-4766-A689-330AC08573A6}" type="presParOf" srcId="{AA118FC9-B3C6-4616-BC2B-38A5C82A82CE}" destId="{223759DE-3E9D-4D15-B238-85917AEE35CD}" srcOrd="0" destOrd="0" presId="urn:microsoft.com/office/officeart/2018/2/layout/IconVerticalSolidList"/>
    <dgm:cxn modelId="{8D676608-68F8-454D-902E-4F1184853A3C}" type="presParOf" srcId="{AA118FC9-B3C6-4616-BC2B-38A5C82A82CE}" destId="{1B4C3D12-D2D6-42F4-8082-80B31DBE3632}" srcOrd="1" destOrd="0" presId="urn:microsoft.com/office/officeart/2018/2/layout/IconVerticalSolidList"/>
    <dgm:cxn modelId="{4BB368DE-20B7-42DC-AA4E-ECD0F8B2D97D}" type="presParOf" srcId="{AA118FC9-B3C6-4616-BC2B-38A5C82A82CE}" destId="{AA011DB3-A11E-4699-9ECF-6A73B269F6EE}" srcOrd="2" destOrd="0" presId="urn:microsoft.com/office/officeart/2018/2/layout/IconVerticalSolidList"/>
    <dgm:cxn modelId="{7C1C7FE3-3820-4BD9-8D85-9EDE62237CFD}" type="presParOf" srcId="{AA118FC9-B3C6-4616-BC2B-38A5C82A82CE}" destId="{39B2171A-868E-4346-B792-04B90C75C29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D444E43-D701-4919-AD1F-8F403E63A599}"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81F65F0A-64EB-40BD-93E7-A76E4BBB68BB}">
      <dgm:prSet/>
      <dgm:spPr/>
      <dgm:t>
        <a:bodyPr/>
        <a:lstStyle/>
        <a:p>
          <a:r>
            <a:rPr lang="en-GB" b="0"/>
            <a:t>Summary of the proposed solution's impact on healthcare</a:t>
          </a:r>
          <a:endParaRPr lang="en-US"/>
        </a:p>
      </dgm:t>
    </dgm:pt>
    <dgm:pt modelId="{6AA163BB-347F-49A0-A74C-D72E68F6FF61}" type="parTrans" cxnId="{3D22E169-C57D-42EE-A02F-EA34E735EDCC}">
      <dgm:prSet/>
      <dgm:spPr/>
      <dgm:t>
        <a:bodyPr/>
        <a:lstStyle/>
        <a:p>
          <a:endParaRPr lang="en-US"/>
        </a:p>
      </dgm:t>
    </dgm:pt>
    <dgm:pt modelId="{500DE353-7FEF-4DB1-BEBE-5C52A2D80EBF}" type="sibTrans" cxnId="{3D22E169-C57D-42EE-A02F-EA34E735EDCC}">
      <dgm:prSet/>
      <dgm:spPr/>
      <dgm:t>
        <a:bodyPr/>
        <a:lstStyle/>
        <a:p>
          <a:endParaRPr lang="en-US"/>
        </a:p>
      </dgm:t>
    </dgm:pt>
    <dgm:pt modelId="{A401552B-9C85-4C6C-A69F-0318E63C508D}">
      <dgm:prSet/>
      <dgm:spPr/>
      <dgm:t>
        <a:bodyPr/>
        <a:lstStyle/>
        <a:p>
          <a:r>
            <a:rPr lang="en-GB" b="0"/>
            <a:t>Vision for broader applications in other medical areas</a:t>
          </a:r>
          <a:endParaRPr lang="en-US"/>
        </a:p>
      </dgm:t>
    </dgm:pt>
    <dgm:pt modelId="{D544FD55-11A6-4163-B645-836B76C00991}" type="parTrans" cxnId="{B6C5BEA9-22A0-44AF-BFAF-78A71C0E9458}">
      <dgm:prSet/>
      <dgm:spPr/>
      <dgm:t>
        <a:bodyPr/>
        <a:lstStyle/>
        <a:p>
          <a:endParaRPr lang="en-US"/>
        </a:p>
      </dgm:t>
    </dgm:pt>
    <dgm:pt modelId="{F6602DCD-81EC-4BA5-B196-C6FFA5110861}" type="sibTrans" cxnId="{B6C5BEA9-22A0-44AF-BFAF-78A71C0E9458}">
      <dgm:prSet/>
      <dgm:spPr/>
      <dgm:t>
        <a:bodyPr/>
        <a:lstStyle/>
        <a:p>
          <a:endParaRPr lang="en-US"/>
        </a:p>
      </dgm:t>
    </dgm:pt>
    <dgm:pt modelId="{4666BAEB-F8A1-40DF-BBA6-3F718BE71462}" type="pres">
      <dgm:prSet presAssocID="{5D444E43-D701-4919-AD1F-8F403E63A599}" presName="root" presStyleCnt="0">
        <dgm:presLayoutVars>
          <dgm:dir/>
          <dgm:resizeHandles val="exact"/>
        </dgm:presLayoutVars>
      </dgm:prSet>
      <dgm:spPr/>
    </dgm:pt>
    <dgm:pt modelId="{ECC4F99A-EA94-4716-92D5-6B33912F46C5}" type="pres">
      <dgm:prSet presAssocID="{81F65F0A-64EB-40BD-93E7-A76E4BBB68BB}" presName="compNode" presStyleCnt="0"/>
      <dgm:spPr/>
    </dgm:pt>
    <dgm:pt modelId="{75D16925-B6E3-4975-B16B-2879589E0724}" type="pres">
      <dgm:prSet presAssocID="{81F65F0A-64EB-40BD-93E7-A76E4BBB68BB}" presName="bgRect" presStyleLbl="bgShp" presStyleIdx="0" presStyleCnt="2"/>
      <dgm:spPr/>
    </dgm:pt>
    <dgm:pt modelId="{482EF2FA-773F-49F8-A99E-D3FAB6954593}" type="pres">
      <dgm:prSet presAssocID="{81F65F0A-64EB-40BD-93E7-A76E4BBB68B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ethoscope"/>
        </a:ext>
      </dgm:extLst>
    </dgm:pt>
    <dgm:pt modelId="{FB95C17D-5B66-4513-9062-EFC0BB177A15}" type="pres">
      <dgm:prSet presAssocID="{81F65F0A-64EB-40BD-93E7-A76E4BBB68BB}" presName="spaceRect" presStyleCnt="0"/>
      <dgm:spPr/>
    </dgm:pt>
    <dgm:pt modelId="{AE7FE899-9DEB-4D79-9569-3AE0C29F2634}" type="pres">
      <dgm:prSet presAssocID="{81F65F0A-64EB-40BD-93E7-A76E4BBB68BB}" presName="parTx" presStyleLbl="revTx" presStyleIdx="0" presStyleCnt="2">
        <dgm:presLayoutVars>
          <dgm:chMax val="0"/>
          <dgm:chPref val="0"/>
        </dgm:presLayoutVars>
      </dgm:prSet>
      <dgm:spPr/>
    </dgm:pt>
    <dgm:pt modelId="{E61E6370-EED4-45C8-9953-B8D37CA42FCD}" type="pres">
      <dgm:prSet presAssocID="{500DE353-7FEF-4DB1-BEBE-5C52A2D80EBF}" presName="sibTrans" presStyleCnt="0"/>
      <dgm:spPr/>
    </dgm:pt>
    <dgm:pt modelId="{F30CF8D9-9A47-4137-B3F8-4B42B129E80E}" type="pres">
      <dgm:prSet presAssocID="{A401552B-9C85-4C6C-A69F-0318E63C508D}" presName="compNode" presStyleCnt="0"/>
      <dgm:spPr/>
    </dgm:pt>
    <dgm:pt modelId="{0DDD9D6E-2427-4FB0-A210-CD7AC581564D}" type="pres">
      <dgm:prSet presAssocID="{A401552B-9C85-4C6C-A69F-0318E63C508D}" presName="bgRect" presStyleLbl="bgShp" presStyleIdx="1" presStyleCnt="2"/>
      <dgm:spPr/>
    </dgm:pt>
    <dgm:pt modelId="{ABC187E7-F0F4-4715-B143-6BD49859C047}" type="pres">
      <dgm:prSet presAssocID="{A401552B-9C85-4C6C-A69F-0318E63C508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dical"/>
        </a:ext>
      </dgm:extLst>
    </dgm:pt>
    <dgm:pt modelId="{D1A10B73-218F-4058-BECB-56285326DC43}" type="pres">
      <dgm:prSet presAssocID="{A401552B-9C85-4C6C-A69F-0318E63C508D}" presName="spaceRect" presStyleCnt="0"/>
      <dgm:spPr/>
    </dgm:pt>
    <dgm:pt modelId="{D42B81CC-A611-48B9-A72C-5830AD48BDD7}" type="pres">
      <dgm:prSet presAssocID="{A401552B-9C85-4C6C-A69F-0318E63C508D}" presName="parTx" presStyleLbl="revTx" presStyleIdx="1" presStyleCnt="2">
        <dgm:presLayoutVars>
          <dgm:chMax val="0"/>
          <dgm:chPref val="0"/>
        </dgm:presLayoutVars>
      </dgm:prSet>
      <dgm:spPr/>
    </dgm:pt>
  </dgm:ptLst>
  <dgm:cxnLst>
    <dgm:cxn modelId="{08B86D43-B91B-4CFA-98EE-C596B08F8304}" type="presOf" srcId="{5D444E43-D701-4919-AD1F-8F403E63A599}" destId="{4666BAEB-F8A1-40DF-BBA6-3F718BE71462}" srcOrd="0" destOrd="0" presId="urn:microsoft.com/office/officeart/2018/2/layout/IconVerticalSolidList"/>
    <dgm:cxn modelId="{CB858156-A508-4BDE-8EDD-66BAE439A160}" type="presOf" srcId="{A401552B-9C85-4C6C-A69F-0318E63C508D}" destId="{D42B81CC-A611-48B9-A72C-5830AD48BDD7}" srcOrd="0" destOrd="0" presId="urn:microsoft.com/office/officeart/2018/2/layout/IconVerticalSolidList"/>
    <dgm:cxn modelId="{3D22E169-C57D-42EE-A02F-EA34E735EDCC}" srcId="{5D444E43-D701-4919-AD1F-8F403E63A599}" destId="{81F65F0A-64EB-40BD-93E7-A76E4BBB68BB}" srcOrd="0" destOrd="0" parTransId="{6AA163BB-347F-49A0-A74C-D72E68F6FF61}" sibTransId="{500DE353-7FEF-4DB1-BEBE-5C52A2D80EBF}"/>
    <dgm:cxn modelId="{B6C5BEA9-22A0-44AF-BFAF-78A71C0E9458}" srcId="{5D444E43-D701-4919-AD1F-8F403E63A599}" destId="{A401552B-9C85-4C6C-A69F-0318E63C508D}" srcOrd="1" destOrd="0" parTransId="{D544FD55-11A6-4163-B645-836B76C00991}" sibTransId="{F6602DCD-81EC-4BA5-B196-C6FFA5110861}"/>
    <dgm:cxn modelId="{A6DA47C3-7893-434B-8853-DF8391FCCA08}" type="presOf" srcId="{81F65F0A-64EB-40BD-93E7-A76E4BBB68BB}" destId="{AE7FE899-9DEB-4D79-9569-3AE0C29F2634}" srcOrd="0" destOrd="0" presId="urn:microsoft.com/office/officeart/2018/2/layout/IconVerticalSolidList"/>
    <dgm:cxn modelId="{714FF4F0-8E23-46F0-893E-9E237F5F3424}" type="presParOf" srcId="{4666BAEB-F8A1-40DF-BBA6-3F718BE71462}" destId="{ECC4F99A-EA94-4716-92D5-6B33912F46C5}" srcOrd="0" destOrd="0" presId="urn:microsoft.com/office/officeart/2018/2/layout/IconVerticalSolidList"/>
    <dgm:cxn modelId="{0F14FA9F-4468-41CE-BB36-E6A4A451613F}" type="presParOf" srcId="{ECC4F99A-EA94-4716-92D5-6B33912F46C5}" destId="{75D16925-B6E3-4975-B16B-2879589E0724}" srcOrd="0" destOrd="0" presId="urn:microsoft.com/office/officeart/2018/2/layout/IconVerticalSolidList"/>
    <dgm:cxn modelId="{720B45E9-FE05-425D-BE33-1DA058BD3FD3}" type="presParOf" srcId="{ECC4F99A-EA94-4716-92D5-6B33912F46C5}" destId="{482EF2FA-773F-49F8-A99E-D3FAB6954593}" srcOrd="1" destOrd="0" presId="urn:microsoft.com/office/officeart/2018/2/layout/IconVerticalSolidList"/>
    <dgm:cxn modelId="{FD131E83-4CAC-4F0A-8C01-2EE51E4EB85D}" type="presParOf" srcId="{ECC4F99A-EA94-4716-92D5-6B33912F46C5}" destId="{FB95C17D-5B66-4513-9062-EFC0BB177A15}" srcOrd="2" destOrd="0" presId="urn:microsoft.com/office/officeart/2018/2/layout/IconVerticalSolidList"/>
    <dgm:cxn modelId="{3C6729FE-4807-401B-BAC0-F43002231B78}" type="presParOf" srcId="{ECC4F99A-EA94-4716-92D5-6B33912F46C5}" destId="{AE7FE899-9DEB-4D79-9569-3AE0C29F2634}" srcOrd="3" destOrd="0" presId="urn:microsoft.com/office/officeart/2018/2/layout/IconVerticalSolidList"/>
    <dgm:cxn modelId="{69A9F952-B8E7-4BB9-A8D6-977F3AE5A96B}" type="presParOf" srcId="{4666BAEB-F8A1-40DF-BBA6-3F718BE71462}" destId="{E61E6370-EED4-45C8-9953-B8D37CA42FCD}" srcOrd="1" destOrd="0" presId="urn:microsoft.com/office/officeart/2018/2/layout/IconVerticalSolidList"/>
    <dgm:cxn modelId="{3B004F14-F86F-4839-9E01-4C025A6B1D6D}" type="presParOf" srcId="{4666BAEB-F8A1-40DF-BBA6-3F718BE71462}" destId="{F30CF8D9-9A47-4137-B3F8-4B42B129E80E}" srcOrd="2" destOrd="0" presId="urn:microsoft.com/office/officeart/2018/2/layout/IconVerticalSolidList"/>
    <dgm:cxn modelId="{1A2E08D5-D484-4503-BF9B-7B35508AA835}" type="presParOf" srcId="{F30CF8D9-9A47-4137-B3F8-4B42B129E80E}" destId="{0DDD9D6E-2427-4FB0-A210-CD7AC581564D}" srcOrd="0" destOrd="0" presId="urn:microsoft.com/office/officeart/2018/2/layout/IconVerticalSolidList"/>
    <dgm:cxn modelId="{4CA63543-0A51-4A2F-87DA-2E01F3FD8216}" type="presParOf" srcId="{F30CF8D9-9A47-4137-B3F8-4B42B129E80E}" destId="{ABC187E7-F0F4-4715-B143-6BD49859C047}" srcOrd="1" destOrd="0" presId="urn:microsoft.com/office/officeart/2018/2/layout/IconVerticalSolidList"/>
    <dgm:cxn modelId="{12199361-09E3-4B82-9529-F1E353ED3331}" type="presParOf" srcId="{F30CF8D9-9A47-4137-B3F8-4B42B129E80E}" destId="{D1A10B73-218F-4058-BECB-56285326DC43}" srcOrd="2" destOrd="0" presId="urn:microsoft.com/office/officeart/2018/2/layout/IconVerticalSolidList"/>
    <dgm:cxn modelId="{1F4FE7D8-F1DA-4430-995A-24D4A8D5E33F}" type="presParOf" srcId="{F30CF8D9-9A47-4137-B3F8-4B42B129E80E}" destId="{D42B81CC-A611-48B9-A72C-5830AD48BDD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B8C06F-554B-4797-A6B9-2EAD24F04FC5}" type="doc">
      <dgm:prSet loTypeId="urn:microsoft.com/office/officeart/2016/7/layout/RepeatingBendingProcessNew" loCatId="process" qsTypeId="urn:microsoft.com/office/officeart/2005/8/quickstyle/simple4" qsCatId="simple" csTypeId="urn:microsoft.com/office/officeart/2005/8/colors/accent3_2" csCatId="accent3"/>
      <dgm:spPr/>
      <dgm:t>
        <a:bodyPr/>
        <a:lstStyle/>
        <a:p>
          <a:endParaRPr lang="en-US"/>
        </a:p>
      </dgm:t>
    </dgm:pt>
    <dgm:pt modelId="{7954776F-C9E9-4755-A7C6-B33B6D964CD2}">
      <dgm:prSet/>
      <dgm:spPr/>
      <dgm:t>
        <a:bodyPr/>
        <a:lstStyle/>
        <a:p>
          <a:r>
            <a:rPr lang="en-GB" b="0"/>
            <a:t>Role of voice synthesis in detecting muscular and respiratory function</a:t>
          </a:r>
          <a:endParaRPr lang="en-US"/>
        </a:p>
      </dgm:t>
    </dgm:pt>
    <dgm:pt modelId="{9ECBA6FC-9B82-40E2-B006-12258A429380}" type="parTrans" cxnId="{D32AA232-351C-456D-AB65-010609B1E177}">
      <dgm:prSet/>
      <dgm:spPr/>
      <dgm:t>
        <a:bodyPr/>
        <a:lstStyle/>
        <a:p>
          <a:endParaRPr lang="en-US"/>
        </a:p>
      </dgm:t>
    </dgm:pt>
    <dgm:pt modelId="{122D895B-40A7-4D08-ABCD-A10209B6F17E}" type="sibTrans" cxnId="{D32AA232-351C-456D-AB65-010609B1E177}">
      <dgm:prSet/>
      <dgm:spPr/>
      <dgm:t>
        <a:bodyPr/>
        <a:lstStyle/>
        <a:p>
          <a:endParaRPr lang="en-US"/>
        </a:p>
      </dgm:t>
    </dgm:pt>
    <dgm:pt modelId="{DE767983-42B7-48E2-8B23-12EC2BDC4882}">
      <dgm:prSet/>
      <dgm:spPr/>
      <dgm:t>
        <a:bodyPr/>
        <a:lstStyle/>
        <a:p>
          <a:r>
            <a:rPr lang="en-GB" b="0"/>
            <a:t>Comparison of traditional vs. AI-enhanced diagnostic methods</a:t>
          </a:r>
          <a:endParaRPr lang="en-US"/>
        </a:p>
      </dgm:t>
    </dgm:pt>
    <dgm:pt modelId="{64353936-4AF7-4868-AEFC-7F40FF809012}" type="parTrans" cxnId="{21754468-4D3B-4A32-B3AC-456364229E65}">
      <dgm:prSet/>
      <dgm:spPr/>
      <dgm:t>
        <a:bodyPr/>
        <a:lstStyle/>
        <a:p>
          <a:endParaRPr lang="en-US"/>
        </a:p>
      </dgm:t>
    </dgm:pt>
    <dgm:pt modelId="{6BDBB7BF-FD32-41BC-B211-551B6F514AC4}" type="sibTrans" cxnId="{21754468-4D3B-4A32-B3AC-456364229E65}">
      <dgm:prSet/>
      <dgm:spPr/>
      <dgm:t>
        <a:bodyPr/>
        <a:lstStyle/>
        <a:p>
          <a:endParaRPr lang="en-US"/>
        </a:p>
      </dgm:t>
    </dgm:pt>
    <dgm:pt modelId="{A14267B7-7316-D74B-B8C7-023CC0269C60}" type="pres">
      <dgm:prSet presAssocID="{92B8C06F-554B-4797-A6B9-2EAD24F04FC5}" presName="Name0" presStyleCnt="0">
        <dgm:presLayoutVars>
          <dgm:dir/>
          <dgm:resizeHandles val="exact"/>
        </dgm:presLayoutVars>
      </dgm:prSet>
      <dgm:spPr/>
    </dgm:pt>
    <dgm:pt modelId="{5363F58E-641E-D64D-B507-A268A703CA94}" type="pres">
      <dgm:prSet presAssocID="{7954776F-C9E9-4755-A7C6-B33B6D964CD2}" presName="node" presStyleLbl="node1" presStyleIdx="0" presStyleCnt="2">
        <dgm:presLayoutVars>
          <dgm:bulletEnabled val="1"/>
        </dgm:presLayoutVars>
      </dgm:prSet>
      <dgm:spPr/>
    </dgm:pt>
    <dgm:pt modelId="{5D9FF487-B531-7F4C-9153-0AD54F63DB27}" type="pres">
      <dgm:prSet presAssocID="{122D895B-40A7-4D08-ABCD-A10209B6F17E}" presName="sibTrans" presStyleLbl="sibTrans1D1" presStyleIdx="0" presStyleCnt="1"/>
      <dgm:spPr/>
    </dgm:pt>
    <dgm:pt modelId="{B488970E-EBF9-654C-B11D-D771519B3F68}" type="pres">
      <dgm:prSet presAssocID="{122D895B-40A7-4D08-ABCD-A10209B6F17E}" presName="connectorText" presStyleLbl="sibTrans1D1" presStyleIdx="0" presStyleCnt="1"/>
      <dgm:spPr/>
    </dgm:pt>
    <dgm:pt modelId="{FD540496-5801-0E4B-B229-4B8FAB3DE10E}" type="pres">
      <dgm:prSet presAssocID="{DE767983-42B7-48E2-8B23-12EC2BDC4882}" presName="node" presStyleLbl="node1" presStyleIdx="1" presStyleCnt="2">
        <dgm:presLayoutVars>
          <dgm:bulletEnabled val="1"/>
        </dgm:presLayoutVars>
      </dgm:prSet>
      <dgm:spPr/>
    </dgm:pt>
  </dgm:ptLst>
  <dgm:cxnLst>
    <dgm:cxn modelId="{3EFC1900-8693-9347-BD4D-C4F80323568B}" type="presOf" srcId="{92B8C06F-554B-4797-A6B9-2EAD24F04FC5}" destId="{A14267B7-7316-D74B-B8C7-023CC0269C60}" srcOrd="0" destOrd="0" presId="urn:microsoft.com/office/officeart/2016/7/layout/RepeatingBendingProcessNew"/>
    <dgm:cxn modelId="{920C0D06-81F1-B94E-A491-B5F70DDE2088}" type="presOf" srcId="{7954776F-C9E9-4755-A7C6-B33B6D964CD2}" destId="{5363F58E-641E-D64D-B507-A268A703CA94}" srcOrd="0" destOrd="0" presId="urn:microsoft.com/office/officeart/2016/7/layout/RepeatingBendingProcessNew"/>
    <dgm:cxn modelId="{D5D7CD14-130C-9E46-AB2C-B95589384629}" type="presOf" srcId="{122D895B-40A7-4D08-ABCD-A10209B6F17E}" destId="{B488970E-EBF9-654C-B11D-D771519B3F68}" srcOrd="1" destOrd="0" presId="urn:microsoft.com/office/officeart/2016/7/layout/RepeatingBendingProcessNew"/>
    <dgm:cxn modelId="{68203715-E81F-BE4D-8386-08ED745FE0AE}" type="presOf" srcId="{DE767983-42B7-48E2-8B23-12EC2BDC4882}" destId="{FD540496-5801-0E4B-B229-4B8FAB3DE10E}" srcOrd="0" destOrd="0" presId="urn:microsoft.com/office/officeart/2016/7/layout/RepeatingBendingProcessNew"/>
    <dgm:cxn modelId="{D32AA232-351C-456D-AB65-010609B1E177}" srcId="{92B8C06F-554B-4797-A6B9-2EAD24F04FC5}" destId="{7954776F-C9E9-4755-A7C6-B33B6D964CD2}" srcOrd="0" destOrd="0" parTransId="{9ECBA6FC-9B82-40E2-B006-12258A429380}" sibTransId="{122D895B-40A7-4D08-ABCD-A10209B6F17E}"/>
    <dgm:cxn modelId="{21754468-4D3B-4A32-B3AC-456364229E65}" srcId="{92B8C06F-554B-4797-A6B9-2EAD24F04FC5}" destId="{DE767983-42B7-48E2-8B23-12EC2BDC4882}" srcOrd="1" destOrd="0" parTransId="{64353936-4AF7-4868-AEFC-7F40FF809012}" sibTransId="{6BDBB7BF-FD32-41BC-B211-551B6F514AC4}"/>
    <dgm:cxn modelId="{3A633C7A-A2FC-384B-84C3-0EDE61BC7A49}" type="presOf" srcId="{122D895B-40A7-4D08-ABCD-A10209B6F17E}" destId="{5D9FF487-B531-7F4C-9153-0AD54F63DB27}" srcOrd="0" destOrd="0" presId="urn:microsoft.com/office/officeart/2016/7/layout/RepeatingBendingProcessNew"/>
    <dgm:cxn modelId="{CE5A1448-A4C7-5245-8096-563CA58EF9A5}" type="presParOf" srcId="{A14267B7-7316-D74B-B8C7-023CC0269C60}" destId="{5363F58E-641E-D64D-B507-A268A703CA94}" srcOrd="0" destOrd="0" presId="urn:microsoft.com/office/officeart/2016/7/layout/RepeatingBendingProcessNew"/>
    <dgm:cxn modelId="{56AB41B8-3061-B243-8D15-262D94A24DD6}" type="presParOf" srcId="{A14267B7-7316-D74B-B8C7-023CC0269C60}" destId="{5D9FF487-B531-7F4C-9153-0AD54F63DB27}" srcOrd="1" destOrd="0" presId="urn:microsoft.com/office/officeart/2016/7/layout/RepeatingBendingProcessNew"/>
    <dgm:cxn modelId="{1382C90A-5902-DE4D-90DC-49CA4D15EBD4}" type="presParOf" srcId="{5D9FF487-B531-7F4C-9153-0AD54F63DB27}" destId="{B488970E-EBF9-654C-B11D-D771519B3F68}" srcOrd="0" destOrd="0" presId="urn:microsoft.com/office/officeart/2016/7/layout/RepeatingBendingProcessNew"/>
    <dgm:cxn modelId="{03A8FF1A-B964-7741-AFB2-464B65E45857}" type="presParOf" srcId="{A14267B7-7316-D74B-B8C7-023CC0269C60}" destId="{FD540496-5801-0E4B-B229-4B8FAB3DE10E}" srcOrd="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B72FA49-3292-4848-BDC7-8421DE0A0EAC}"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961F1F11-9B7C-41CC-93DC-944D3C33C66B}">
      <dgm:prSet/>
      <dgm:spPr/>
      <dgm:t>
        <a:bodyPr/>
        <a:lstStyle/>
        <a:p>
          <a:r>
            <a:rPr lang="en-GB" b="0"/>
            <a:t>Description of Google’s Health Acoustics Representations (HeAR)</a:t>
          </a:r>
          <a:endParaRPr lang="en-US"/>
        </a:p>
      </dgm:t>
    </dgm:pt>
    <dgm:pt modelId="{D5EBC4C0-B673-4FA5-97AB-732965097D79}" type="parTrans" cxnId="{FE9D5F6E-8ADF-4352-AA5F-F00BA069008D}">
      <dgm:prSet/>
      <dgm:spPr/>
      <dgm:t>
        <a:bodyPr/>
        <a:lstStyle/>
        <a:p>
          <a:endParaRPr lang="en-US"/>
        </a:p>
      </dgm:t>
    </dgm:pt>
    <dgm:pt modelId="{59BC5E69-5D43-4567-BBE6-13E0D2AB3F18}" type="sibTrans" cxnId="{FE9D5F6E-8ADF-4352-AA5F-F00BA069008D}">
      <dgm:prSet/>
      <dgm:spPr/>
      <dgm:t>
        <a:bodyPr/>
        <a:lstStyle/>
        <a:p>
          <a:endParaRPr lang="en-US"/>
        </a:p>
      </dgm:t>
    </dgm:pt>
    <dgm:pt modelId="{C9F02975-9165-4CDB-A1F7-F75A05E2EADB}">
      <dgm:prSet/>
      <dgm:spPr/>
      <dgm:t>
        <a:bodyPr/>
        <a:lstStyle/>
        <a:p>
          <a:r>
            <a:rPr lang="en-GB" b="0"/>
            <a:t>Integration of AI models with wearable devices</a:t>
          </a:r>
          <a:endParaRPr lang="en-US"/>
        </a:p>
      </dgm:t>
    </dgm:pt>
    <dgm:pt modelId="{9771100F-2B4B-4748-87E4-771681359421}" type="parTrans" cxnId="{10E11363-F490-4B6A-AD9C-40519E8A5E6F}">
      <dgm:prSet/>
      <dgm:spPr/>
      <dgm:t>
        <a:bodyPr/>
        <a:lstStyle/>
        <a:p>
          <a:endParaRPr lang="en-US"/>
        </a:p>
      </dgm:t>
    </dgm:pt>
    <dgm:pt modelId="{89A368F9-75F8-49EA-8CE3-8E048A31158B}" type="sibTrans" cxnId="{10E11363-F490-4B6A-AD9C-40519E8A5E6F}">
      <dgm:prSet/>
      <dgm:spPr/>
      <dgm:t>
        <a:bodyPr/>
        <a:lstStyle/>
        <a:p>
          <a:endParaRPr lang="en-US"/>
        </a:p>
      </dgm:t>
    </dgm:pt>
    <dgm:pt modelId="{CB1BA278-7D23-4F8A-A0F4-B11829E2B7BF}" type="pres">
      <dgm:prSet presAssocID="{DB72FA49-3292-4848-BDC7-8421DE0A0EAC}" presName="root" presStyleCnt="0">
        <dgm:presLayoutVars>
          <dgm:dir/>
          <dgm:resizeHandles val="exact"/>
        </dgm:presLayoutVars>
      </dgm:prSet>
      <dgm:spPr/>
    </dgm:pt>
    <dgm:pt modelId="{B8BF98FC-DD17-4700-898A-8EB6EEACB71D}" type="pres">
      <dgm:prSet presAssocID="{961F1F11-9B7C-41CC-93DC-944D3C33C66B}" presName="compNode" presStyleCnt="0"/>
      <dgm:spPr/>
    </dgm:pt>
    <dgm:pt modelId="{5B254112-B705-47E8-A7BC-DEA3CB5B813A}" type="pres">
      <dgm:prSet presAssocID="{961F1F11-9B7C-41CC-93DC-944D3C33C66B}" presName="bgRect" presStyleLbl="bgShp" presStyleIdx="0" presStyleCnt="2"/>
      <dgm:spPr/>
    </dgm:pt>
    <dgm:pt modelId="{AC06015D-3216-4050-9170-F5F2F44B2271}" type="pres">
      <dgm:prSet presAssocID="{961F1F11-9B7C-41CC-93DC-944D3C33C66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odcast"/>
        </a:ext>
      </dgm:extLst>
    </dgm:pt>
    <dgm:pt modelId="{23C8F5C7-868C-457F-BB07-89D571524B35}" type="pres">
      <dgm:prSet presAssocID="{961F1F11-9B7C-41CC-93DC-944D3C33C66B}" presName="spaceRect" presStyleCnt="0"/>
      <dgm:spPr/>
    </dgm:pt>
    <dgm:pt modelId="{8B801400-860F-4A1F-908C-7F1EC1263AD7}" type="pres">
      <dgm:prSet presAssocID="{961F1F11-9B7C-41CC-93DC-944D3C33C66B}" presName="parTx" presStyleLbl="revTx" presStyleIdx="0" presStyleCnt="2">
        <dgm:presLayoutVars>
          <dgm:chMax val="0"/>
          <dgm:chPref val="0"/>
        </dgm:presLayoutVars>
      </dgm:prSet>
      <dgm:spPr/>
    </dgm:pt>
    <dgm:pt modelId="{33FF5526-24B9-457F-85B5-913451F68A0D}" type="pres">
      <dgm:prSet presAssocID="{59BC5E69-5D43-4567-BBE6-13E0D2AB3F18}" presName="sibTrans" presStyleCnt="0"/>
      <dgm:spPr/>
    </dgm:pt>
    <dgm:pt modelId="{403BC666-2952-43B7-A30D-E057B0077A0B}" type="pres">
      <dgm:prSet presAssocID="{C9F02975-9165-4CDB-A1F7-F75A05E2EADB}" presName="compNode" presStyleCnt="0"/>
      <dgm:spPr/>
    </dgm:pt>
    <dgm:pt modelId="{1C06EE2C-65FE-43F4-B400-EF2998DA9041}" type="pres">
      <dgm:prSet presAssocID="{C9F02975-9165-4CDB-A1F7-F75A05E2EADB}" presName="bgRect" presStyleLbl="bgShp" presStyleIdx="1" presStyleCnt="2"/>
      <dgm:spPr/>
    </dgm:pt>
    <dgm:pt modelId="{D453A143-BF2A-4EC5-9033-E8EFA686D9AF}" type="pres">
      <dgm:prSet presAssocID="{C9F02975-9165-4CDB-A1F7-F75A05E2EAD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E68AE9DA-353F-4E80-8D0D-F36E5F78FC81}" type="pres">
      <dgm:prSet presAssocID="{C9F02975-9165-4CDB-A1F7-F75A05E2EADB}" presName="spaceRect" presStyleCnt="0"/>
      <dgm:spPr/>
    </dgm:pt>
    <dgm:pt modelId="{28B9CEBC-70B3-4CE0-A6A6-BA5E6C93FA9F}" type="pres">
      <dgm:prSet presAssocID="{C9F02975-9165-4CDB-A1F7-F75A05E2EADB}" presName="parTx" presStyleLbl="revTx" presStyleIdx="1" presStyleCnt="2">
        <dgm:presLayoutVars>
          <dgm:chMax val="0"/>
          <dgm:chPref val="0"/>
        </dgm:presLayoutVars>
      </dgm:prSet>
      <dgm:spPr/>
    </dgm:pt>
  </dgm:ptLst>
  <dgm:cxnLst>
    <dgm:cxn modelId="{F3A06537-C583-4226-9CF3-C9F8F0FE98B2}" type="presOf" srcId="{961F1F11-9B7C-41CC-93DC-944D3C33C66B}" destId="{8B801400-860F-4A1F-908C-7F1EC1263AD7}" srcOrd="0" destOrd="0" presId="urn:microsoft.com/office/officeart/2018/2/layout/IconVerticalSolidList"/>
    <dgm:cxn modelId="{10E11363-F490-4B6A-AD9C-40519E8A5E6F}" srcId="{DB72FA49-3292-4848-BDC7-8421DE0A0EAC}" destId="{C9F02975-9165-4CDB-A1F7-F75A05E2EADB}" srcOrd="1" destOrd="0" parTransId="{9771100F-2B4B-4748-87E4-771681359421}" sibTransId="{89A368F9-75F8-49EA-8CE3-8E048A31158B}"/>
    <dgm:cxn modelId="{FE9D5F6E-8ADF-4352-AA5F-F00BA069008D}" srcId="{DB72FA49-3292-4848-BDC7-8421DE0A0EAC}" destId="{961F1F11-9B7C-41CC-93DC-944D3C33C66B}" srcOrd="0" destOrd="0" parTransId="{D5EBC4C0-B673-4FA5-97AB-732965097D79}" sibTransId="{59BC5E69-5D43-4567-BBE6-13E0D2AB3F18}"/>
    <dgm:cxn modelId="{15BC9D75-3548-416A-9B19-7D660B189B70}" type="presOf" srcId="{DB72FA49-3292-4848-BDC7-8421DE0A0EAC}" destId="{CB1BA278-7D23-4F8A-A0F4-B11829E2B7BF}" srcOrd="0" destOrd="0" presId="urn:microsoft.com/office/officeart/2018/2/layout/IconVerticalSolidList"/>
    <dgm:cxn modelId="{6E4054E8-19F2-4B8F-AEE9-2AF5239D0E95}" type="presOf" srcId="{C9F02975-9165-4CDB-A1F7-F75A05E2EADB}" destId="{28B9CEBC-70B3-4CE0-A6A6-BA5E6C93FA9F}" srcOrd="0" destOrd="0" presId="urn:microsoft.com/office/officeart/2018/2/layout/IconVerticalSolidList"/>
    <dgm:cxn modelId="{3AC4E072-C056-4D25-BBA3-837F5BF0F67D}" type="presParOf" srcId="{CB1BA278-7D23-4F8A-A0F4-B11829E2B7BF}" destId="{B8BF98FC-DD17-4700-898A-8EB6EEACB71D}" srcOrd="0" destOrd="0" presId="urn:microsoft.com/office/officeart/2018/2/layout/IconVerticalSolidList"/>
    <dgm:cxn modelId="{6EEE642B-0662-4F3F-8C59-76F8229BD518}" type="presParOf" srcId="{B8BF98FC-DD17-4700-898A-8EB6EEACB71D}" destId="{5B254112-B705-47E8-A7BC-DEA3CB5B813A}" srcOrd="0" destOrd="0" presId="urn:microsoft.com/office/officeart/2018/2/layout/IconVerticalSolidList"/>
    <dgm:cxn modelId="{58CAD6BA-5830-4131-834D-72DDAF634114}" type="presParOf" srcId="{B8BF98FC-DD17-4700-898A-8EB6EEACB71D}" destId="{AC06015D-3216-4050-9170-F5F2F44B2271}" srcOrd="1" destOrd="0" presId="urn:microsoft.com/office/officeart/2018/2/layout/IconVerticalSolidList"/>
    <dgm:cxn modelId="{497DD340-1F5B-47E9-AFB2-660D7AD04C2A}" type="presParOf" srcId="{B8BF98FC-DD17-4700-898A-8EB6EEACB71D}" destId="{23C8F5C7-868C-457F-BB07-89D571524B35}" srcOrd="2" destOrd="0" presId="urn:microsoft.com/office/officeart/2018/2/layout/IconVerticalSolidList"/>
    <dgm:cxn modelId="{232D972F-B8FE-4C83-9083-C9C51853384D}" type="presParOf" srcId="{B8BF98FC-DD17-4700-898A-8EB6EEACB71D}" destId="{8B801400-860F-4A1F-908C-7F1EC1263AD7}" srcOrd="3" destOrd="0" presId="urn:microsoft.com/office/officeart/2018/2/layout/IconVerticalSolidList"/>
    <dgm:cxn modelId="{45EE0D07-FA3F-4E5A-A395-0D0F4671C1DE}" type="presParOf" srcId="{CB1BA278-7D23-4F8A-A0F4-B11829E2B7BF}" destId="{33FF5526-24B9-457F-85B5-913451F68A0D}" srcOrd="1" destOrd="0" presId="urn:microsoft.com/office/officeart/2018/2/layout/IconVerticalSolidList"/>
    <dgm:cxn modelId="{F4C3C379-7669-4604-AF74-15DA3CE98807}" type="presParOf" srcId="{CB1BA278-7D23-4F8A-A0F4-B11829E2B7BF}" destId="{403BC666-2952-43B7-A30D-E057B0077A0B}" srcOrd="2" destOrd="0" presId="urn:microsoft.com/office/officeart/2018/2/layout/IconVerticalSolidList"/>
    <dgm:cxn modelId="{362E750A-764D-417A-BD22-3D651934288A}" type="presParOf" srcId="{403BC666-2952-43B7-A30D-E057B0077A0B}" destId="{1C06EE2C-65FE-43F4-B400-EF2998DA9041}" srcOrd="0" destOrd="0" presId="urn:microsoft.com/office/officeart/2018/2/layout/IconVerticalSolidList"/>
    <dgm:cxn modelId="{D1F0CA3C-9722-4DE1-A7B3-7C786EEAE3C8}" type="presParOf" srcId="{403BC666-2952-43B7-A30D-E057B0077A0B}" destId="{D453A143-BF2A-4EC5-9033-E8EFA686D9AF}" srcOrd="1" destOrd="0" presId="urn:microsoft.com/office/officeart/2018/2/layout/IconVerticalSolidList"/>
    <dgm:cxn modelId="{04594866-DA66-4558-99DC-093661B7BDF8}" type="presParOf" srcId="{403BC666-2952-43B7-A30D-E057B0077A0B}" destId="{E68AE9DA-353F-4E80-8D0D-F36E5F78FC81}" srcOrd="2" destOrd="0" presId="urn:microsoft.com/office/officeart/2018/2/layout/IconVerticalSolidList"/>
    <dgm:cxn modelId="{0AF01AB5-CBE3-48D4-BE39-6721CFF02FFD}" type="presParOf" srcId="{403BC666-2952-43B7-A30D-E057B0077A0B}" destId="{28B9CEBC-70B3-4CE0-A6A6-BA5E6C93FA9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4BCD7D4-2CC1-45EC-9BCC-FCC1B1CBFFD7}"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0987E382-EDA3-4AE1-8A39-0CFC11197E13}">
      <dgm:prSet/>
      <dgm:spPr/>
      <dgm:t>
        <a:bodyPr/>
        <a:lstStyle/>
        <a:p>
          <a:r>
            <a:rPr lang="en-GB" b="0"/>
            <a:t>Goal to develop non-invasive AI tools for early crisis detection</a:t>
          </a:r>
          <a:endParaRPr lang="en-US"/>
        </a:p>
      </dgm:t>
    </dgm:pt>
    <dgm:pt modelId="{BFEEDC0C-60FB-41FB-A84C-DFEF972B617B}" type="parTrans" cxnId="{CC546EDD-9DF5-46F2-959A-DF39420A615F}">
      <dgm:prSet/>
      <dgm:spPr/>
      <dgm:t>
        <a:bodyPr/>
        <a:lstStyle/>
        <a:p>
          <a:endParaRPr lang="en-US"/>
        </a:p>
      </dgm:t>
    </dgm:pt>
    <dgm:pt modelId="{5953B4B0-CB0E-4841-91A7-4C319750CABF}" type="sibTrans" cxnId="{CC546EDD-9DF5-46F2-959A-DF39420A615F}">
      <dgm:prSet/>
      <dgm:spPr/>
      <dgm:t>
        <a:bodyPr/>
        <a:lstStyle/>
        <a:p>
          <a:endParaRPr lang="en-US"/>
        </a:p>
      </dgm:t>
    </dgm:pt>
    <dgm:pt modelId="{B65C5A0C-BC98-43F5-AE7F-0F4AA2C88819}">
      <dgm:prSet/>
      <dgm:spPr/>
      <dgm:t>
        <a:bodyPr/>
        <a:lstStyle/>
        <a:p>
          <a:r>
            <a:rPr lang="en-GB" b="0"/>
            <a:t>Integration of edge AI models into wearable technology</a:t>
          </a:r>
          <a:endParaRPr lang="en-US"/>
        </a:p>
      </dgm:t>
    </dgm:pt>
    <dgm:pt modelId="{51A9238B-15B0-4B12-82C0-30A83EB2D140}" type="parTrans" cxnId="{E7DFEC1C-A316-4CF7-966D-AF1E18DF394C}">
      <dgm:prSet/>
      <dgm:spPr/>
      <dgm:t>
        <a:bodyPr/>
        <a:lstStyle/>
        <a:p>
          <a:endParaRPr lang="en-US"/>
        </a:p>
      </dgm:t>
    </dgm:pt>
    <dgm:pt modelId="{69C22A8C-02EE-46DA-B34A-FE792ABE64E9}" type="sibTrans" cxnId="{E7DFEC1C-A316-4CF7-966D-AF1E18DF394C}">
      <dgm:prSet/>
      <dgm:spPr/>
      <dgm:t>
        <a:bodyPr/>
        <a:lstStyle/>
        <a:p>
          <a:endParaRPr lang="en-US"/>
        </a:p>
      </dgm:t>
    </dgm:pt>
    <dgm:pt modelId="{AA65B9C7-AE7D-4227-8F15-821DEFF943C7}" type="pres">
      <dgm:prSet presAssocID="{44BCD7D4-2CC1-45EC-9BCC-FCC1B1CBFFD7}" presName="root" presStyleCnt="0">
        <dgm:presLayoutVars>
          <dgm:dir/>
          <dgm:resizeHandles val="exact"/>
        </dgm:presLayoutVars>
      </dgm:prSet>
      <dgm:spPr/>
    </dgm:pt>
    <dgm:pt modelId="{C6DDA248-7685-4B7C-A706-2A231B5624CE}" type="pres">
      <dgm:prSet presAssocID="{0987E382-EDA3-4AE1-8A39-0CFC11197E13}" presName="compNode" presStyleCnt="0"/>
      <dgm:spPr/>
    </dgm:pt>
    <dgm:pt modelId="{B73D22C1-EA7F-46C0-9FE6-CD0E3003CF45}" type="pres">
      <dgm:prSet presAssocID="{0987E382-EDA3-4AE1-8A39-0CFC11197E13}" presName="bgRect" presStyleLbl="bgShp" presStyleIdx="0" presStyleCnt="2"/>
      <dgm:spPr/>
    </dgm:pt>
    <dgm:pt modelId="{F60E7A6E-FAB3-44BE-930F-7BD1FE2AABDB}" type="pres">
      <dgm:prSet presAssocID="{0987E382-EDA3-4AE1-8A39-0CFC11197E1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AA5EC4C3-0B71-4E81-8857-804A26BDAD32}" type="pres">
      <dgm:prSet presAssocID="{0987E382-EDA3-4AE1-8A39-0CFC11197E13}" presName="spaceRect" presStyleCnt="0"/>
      <dgm:spPr/>
    </dgm:pt>
    <dgm:pt modelId="{6683EE21-272D-4FE3-A4D0-8E921511F8BF}" type="pres">
      <dgm:prSet presAssocID="{0987E382-EDA3-4AE1-8A39-0CFC11197E13}" presName="parTx" presStyleLbl="revTx" presStyleIdx="0" presStyleCnt="2">
        <dgm:presLayoutVars>
          <dgm:chMax val="0"/>
          <dgm:chPref val="0"/>
        </dgm:presLayoutVars>
      </dgm:prSet>
      <dgm:spPr/>
    </dgm:pt>
    <dgm:pt modelId="{53D229C9-D340-4AF1-A46C-E75DA55B87D7}" type="pres">
      <dgm:prSet presAssocID="{5953B4B0-CB0E-4841-91A7-4C319750CABF}" presName="sibTrans" presStyleCnt="0"/>
      <dgm:spPr/>
    </dgm:pt>
    <dgm:pt modelId="{510CE59B-A096-4F06-B5AB-7E08525463E0}" type="pres">
      <dgm:prSet presAssocID="{B65C5A0C-BC98-43F5-AE7F-0F4AA2C88819}" presName="compNode" presStyleCnt="0"/>
      <dgm:spPr/>
    </dgm:pt>
    <dgm:pt modelId="{2D93DCE9-1835-4DF7-960D-F713A008E062}" type="pres">
      <dgm:prSet presAssocID="{B65C5A0C-BC98-43F5-AE7F-0F4AA2C88819}" presName="bgRect" presStyleLbl="bgShp" presStyleIdx="1" presStyleCnt="2"/>
      <dgm:spPr/>
    </dgm:pt>
    <dgm:pt modelId="{B915DCA6-8597-4DDF-BC0C-EC3B889C09E8}" type="pres">
      <dgm:prSet presAssocID="{B65C5A0C-BC98-43F5-AE7F-0F4AA2C8881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8B43F20D-A56A-4F5C-9E42-3A63A1737924}" type="pres">
      <dgm:prSet presAssocID="{B65C5A0C-BC98-43F5-AE7F-0F4AA2C88819}" presName="spaceRect" presStyleCnt="0"/>
      <dgm:spPr/>
    </dgm:pt>
    <dgm:pt modelId="{98596AA5-BD5B-475E-B119-67794FF7889C}" type="pres">
      <dgm:prSet presAssocID="{B65C5A0C-BC98-43F5-AE7F-0F4AA2C88819}" presName="parTx" presStyleLbl="revTx" presStyleIdx="1" presStyleCnt="2">
        <dgm:presLayoutVars>
          <dgm:chMax val="0"/>
          <dgm:chPref val="0"/>
        </dgm:presLayoutVars>
      </dgm:prSet>
      <dgm:spPr/>
    </dgm:pt>
  </dgm:ptLst>
  <dgm:cxnLst>
    <dgm:cxn modelId="{E7DFEC1C-A316-4CF7-966D-AF1E18DF394C}" srcId="{44BCD7D4-2CC1-45EC-9BCC-FCC1B1CBFFD7}" destId="{B65C5A0C-BC98-43F5-AE7F-0F4AA2C88819}" srcOrd="1" destOrd="0" parTransId="{51A9238B-15B0-4B12-82C0-30A83EB2D140}" sibTransId="{69C22A8C-02EE-46DA-B34A-FE792ABE64E9}"/>
    <dgm:cxn modelId="{493DAB3B-B5E6-4DC4-8BA1-1D764D1A1B02}" type="presOf" srcId="{44BCD7D4-2CC1-45EC-9BCC-FCC1B1CBFFD7}" destId="{AA65B9C7-AE7D-4227-8F15-821DEFF943C7}" srcOrd="0" destOrd="0" presId="urn:microsoft.com/office/officeart/2018/2/layout/IconVerticalSolidList"/>
    <dgm:cxn modelId="{F59FF897-FC45-4C71-A62C-ED7F4C2AA50E}" type="presOf" srcId="{0987E382-EDA3-4AE1-8A39-0CFC11197E13}" destId="{6683EE21-272D-4FE3-A4D0-8E921511F8BF}" srcOrd="0" destOrd="0" presId="urn:microsoft.com/office/officeart/2018/2/layout/IconVerticalSolidList"/>
    <dgm:cxn modelId="{C299C8BD-E032-4681-8C27-05A2D6601092}" type="presOf" srcId="{B65C5A0C-BC98-43F5-AE7F-0F4AA2C88819}" destId="{98596AA5-BD5B-475E-B119-67794FF7889C}" srcOrd="0" destOrd="0" presId="urn:microsoft.com/office/officeart/2018/2/layout/IconVerticalSolidList"/>
    <dgm:cxn modelId="{CC546EDD-9DF5-46F2-959A-DF39420A615F}" srcId="{44BCD7D4-2CC1-45EC-9BCC-FCC1B1CBFFD7}" destId="{0987E382-EDA3-4AE1-8A39-0CFC11197E13}" srcOrd="0" destOrd="0" parTransId="{BFEEDC0C-60FB-41FB-A84C-DFEF972B617B}" sibTransId="{5953B4B0-CB0E-4841-91A7-4C319750CABF}"/>
    <dgm:cxn modelId="{960E2CA8-BBAA-4724-AAA9-82B1A45B2F00}" type="presParOf" srcId="{AA65B9C7-AE7D-4227-8F15-821DEFF943C7}" destId="{C6DDA248-7685-4B7C-A706-2A231B5624CE}" srcOrd="0" destOrd="0" presId="urn:microsoft.com/office/officeart/2018/2/layout/IconVerticalSolidList"/>
    <dgm:cxn modelId="{C05C99C2-CD64-44AC-9BF5-3241A5A2A618}" type="presParOf" srcId="{C6DDA248-7685-4B7C-A706-2A231B5624CE}" destId="{B73D22C1-EA7F-46C0-9FE6-CD0E3003CF45}" srcOrd="0" destOrd="0" presId="urn:microsoft.com/office/officeart/2018/2/layout/IconVerticalSolidList"/>
    <dgm:cxn modelId="{560C6641-4CF0-48C9-A815-E29FDB89BEA5}" type="presParOf" srcId="{C6DDA248-7685-4B7C-A706-2A231B5624CE}" destId="{F60E7A6E-FAB3-44BE-930F-7BD1FE2AABDB}" srcOrd="1" destOrd="0" presId="urn:microsoft.com/office/officeart/2018/2/layout/IconVerticalSolidList"/>
    <dgm:cxn modelId="{DFA70964-714A-4561-BFBA-A3785A354EAD}" type="presParOf" srcId="{C6DDA248-7685-4B7C-A706-2A231B5624CE}" destId="{AA5EC4C3-0B71-4E81-8857-804A26BDAD32}" srcOrd="2" destOrd="0" presId="urn:microsoft.com/office/officeart/2018/2/layout/IconVerticalSolidList"/>
    <dgm:cxn modelId="{551D57D4-9BEB-402E-9849-2B4F6107AEB9}" type="presParOf" srcId="{C6DDA248-7685-4B7C-A706-2A231B5624CE}" destId="{6683EE21-272D-4FE3-A4D0-8E921511F8BF}" srcOrd="3" destOrd="0" presId="urn:microsoft.com/office/officeart/2018/2/layout/IconVerticalSolidList"/>
    <dgm:cxn modelId="{A6231DD6-E802-41A2-B3BB-6330F5460D4B}" type="presParOf" srcId="{AA65B9C7-AE7D-4227-8F15-821DEFF943C7}" destId="{53D229C9-D340-4AF1-A46C-E75DA55B87D7}" srcOrd="1" destOrd="0" presId="urn:microsoft.com/office/officeart/2018/2/layout/IconVerticalSolidList"/>
    <dgm:cxn modelId="{3D266F8B-69F6-448B-9D73-D772AE0B3D66}" type="presParOf" srcId="{AA65B9C7-AE7D-4227-8F15-821DEFF943C7}" destId="{510CE59B-A096-4F06-B5AB-7E08525463E0}" srcOrd="2" destOrd="0" presId="urn:microsoft.com/office/officeart/2018/2/layout/IconVerticalSolidList"/>
    <dgm:cxn modelId="{252277CC-D339-4657-92B9-D11719F62F2F}" type="presParOf" srcId="{510CE59B-A096-4F06-B5AB-7E08525463E0}" destId="{2D93DCE9-1835-4DF7-960D-F713A008E062}" srcOrd="0" destOrd="0" presId="urn:microsoft.com/office/officeart/2018/2/layout/IconVerticalSolidList"/>
    <dgm:cxn modelId="{A80BBE2F-5CD0-44AB-9F39-FDF04841818B}" type="presParOf" srcId="{510CE59B-A096-4F06-B5AB-7E08525463E0}" destId="{B915DCA6-8597-4DDF-BC0C-EC3B889C09E8}" srcOrd="1" destOrd="0" presId="urn:microsoft.com/office/officeart/2018/2/layout/IconVerticalSolidList"/>
    <dgm:cxn modelId="{F896EF20-104F-4D16-9A73-A0522624D742}" type="presParOf" srcId="{510CE59B-A096-4F06-B5AB-7E08525463E0}" destId="{8B43F20D-A56A-4F5C-9E42-3A63A1737924}" srcOrd="2" destOrd="0" presId="urn:microsoft.com/office/officeart/2018/2/layout/IconVerticalSolidList"/>
    <dgm:cxn modelId="{B559B06E-4F03-430D-AB44-3C8269881D02}" type="presParOf" srcId="{510CE59B-A096-4F06-B5AB-7E08525463E0}" destId="{98596AA5-BD5B-475E-B119-67794FF7889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82F7E3C-36E9-40EF-9270-0E0AFEEE4E44}"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69B8CC30-4EBF-402E-B12E-9BEBFC411E5B}">
      <dgm:prSet/>
      <dgm:spPr/>
      <dgm:t>
        <a:bodyPr/>
        <a:lstStyle/>
        <a:p>
          <a:r>
            <a:rPr lang="en-GB" b="0"/>
            <a:t>Data collection and collaborations</a:t>
          </a:r>
          <a:endParaRPr lang="en-US"/>
        </a:p>
      </dgm:t>
    </dgm:pt>
    <dgm:pt modelId="{168388C9-5C56-4B0E-9F2D-5278CEE59A0F}" type="parTrans" cxnId="{3925E393-090B-45F2-87DE-643484B5E5F9}">
      <dgm:prSet/>
      <dgm:spPr/>
      <dgm:t>
        <a:bodyPr/>
        <a:lstStyle/>
        <a:p>
          <a:endParaRPr lang="en-US"/>
        </a:p>
      </dgm:t>
    </dgm:pt>
    <dgm:pt modelId="{0311EFD7-717C-4931-B869-F6FF4AEE8F7D}" type="sibTrans" cxnId="{3925E393-090B-45F2-87DE-643484B5E5F9}">
      <dgm:prSet/>
      <dgm:spPr/>
      <dgm:t>
        <a:bodyPr/>
        <a:lstStyle/>
        <a:p>
          <a:endParaRPr lang="en-US"/>
        </a:p>
      </dgm:t>
    </dgm:pt>
    <dgm:pt modelId="{702DF036-83AF-40B3-AC55-05C17FD1D4D7}">
      <dgm:prSet/>
      <dgm:spPr/>
      <dgm:t>
        <a:bodyPr/>
        <a:lstStyle/>
        <a:p>
          <a:r>
            <a:rPr lang="en-GB" b="0"/>
            <a:t>Machine learning algorithms and model development</a:t>
          </a:r>
          <a:endParaRPr lang="en-US"/>
        </a:p>
      </dgm:t>
    </dgm:pt>
    <dgm:pt modelId="{F30F6C4C-01DE-425D-8587-F29DF6B432C7}" type="parTrans" cxnId="{99EE14DB-BDB4-40C5-AF39-BDD8D87BB002}">
      <dgm:prSet/>
      <dgm:spPr/>
      <dgm:t>
        <a:bodyPr/>
        <a:lstStyle/>
        <a:p>
          <a:endParaRPr lang="en-US"/>
        </a:p>
      </dgm:t>
    </dgm:pt>
    <dgm:pt modelId="{7FFB2C76-30FC-4FAF-8E20-7EEF1017D821}" type="sibTrans" cxnId="{99EE14DB-BDB4-40C5-AF39-BDD8D87BB002}">
      <dgm:prSet/>
      <dgm:spPr/>
      <dgm:t>
        <a:bodyPr/>
        <a:lstStyle/>
        <a:p>
          <a:endParaRPr lang="en-US"/>
        </a:p>
      </dgm:t>
    </dgm:pt>
    <dgm:pt modelId="{B3DB68F8-BCC8-419C-BA2C-C63925BF922B}">
      <dgm:prSet/>
      <dgm:spPr/>
      <dgm:t>
        <a:bodyPr/>
        <a:lstStyle/>
        <a:p>
          <a:r>
            <a:rPr lang="en-GB" b="0"/>
            <a:t>Device specifications</a:t>
          </a:r>
          <a:endParaRPr lang="en-US"/>
        </a:p>
      </dgm:t>
    </dgm:pt>
    <dgm:pt modelId="{DBCDE885-C288-4867-A421-88CAC0C82079}" type="parTrans" cxnId="{98C44D1D-A544-4095-A8FE-D9BE4E3BC6EC}">
      <dgm:prSet/>
      <dgm:spPr/>
      <dgm:t>
        <a:bodyPr/>
        <a:lstStyle/>
        <a:p>
          <a:endParaRPr lang="en-US"/>
        </a:p>
      </dgm:t>
    </dgm:pt>
    <dgm:pt modelId="{45C00B8A-FFDD-402F-AA6A-03921134D8C0}" type="sibTrans" cxnId="{98C44D1D-A544-4095-A8FE-D9BE4E3BC6EC}">
      <dgm:prSet/>
      <dgm:spPr/>
      <dgm:t>
        <a:bodyPr/>
        <a:lstStyle/>
        <a:p>
          <a:endParaRPr lang="en-US"/>
        </a:p>
      </dgm:t>
    </dgm:pt>
    <dgm:pt modelId="{3649D6E1-A0F3-4732-A65D-520CCE318847}" type="pres">
      <dgm:prSet presAssocID="{A82F7E3C-36E9-40EF-9270-0E0AFEEE4E44}" presName="root" presStyleCnt="0">
        <dgm:presLayoutVars>
          <dgm:dir/>
          <dgm:resizeHandles val="exact"/>
        </dgm:presLayoutVars>
      </dgm:prSet>
      <dgm:spPr/>
    </dgm:pt>
    <dgm:pt modelId="{7F49CBB2-247B-409F-BD4F-83D576E3A8B1}" type="pres">
      <dgm:prSet presAssocID="{69B8CC30-4EBF-402E-B12E-9BEBFC411E5B}" presName="compNode" presStyleCnt="0"/>
      <dgm:spPr/>
    </dgm:pt>
    <dgm:pt modelId="{61148FB7-1F24-4D88-84E1-7B8F552E6FF0}" type="pres">
      <dgm:prSet presAssocID="{69B8CC30-4EBF-402E-B12E-9BEBFC411E5B}" presName="bgRect" presStyleLbl="bgShp" presStyleIdx="0" presStyleCnt="3"/>
      <dgm:spPr/>
    </dgm:pt>
    <dgm:pt modelId="{FAA3E647-E093-46FF-AE95-046ECF657B90}" type="pres">
      <dgm:prSet presAssocID="{69B8CC30-4EBF-402E-B12E-9BEBFC411E5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8D1779B3-7CBA-4391-AA39-2FFC87C20B5A}" type="pres">
      <dgm:prSet presAssocID="{69B8CC30-4EBF-402E-B12E-9BEBFC411E5B}" presName="spaceRect" presStyleCnt="0"/>
      <dgm:spPr/>
    </dgm:pt>
    <dgm:pt modelId="{2AF86A9E-0AFE-42F7-ADE2-60F9783C5280}" type="pres">
      <dgm:prSet presAssocID="{69B8CC30-4EBF-402E-B12E-9BEBFC411E5B}" presName="parTx" presStyleLbl="revTx" presStyleIdx="0" presStyleCnt="3">
        <dgm:presLayoutVars>
          <dgm:chMax val="0"/>
          <dgm:chPref val="0"/>
        </dgm:presLayoutVars>
      </dgm:prSet>
      <dgm:spPr/>
    </dgm:pt>
    <dgm:pt modelId="{04C28E5C-4DDA-485E-A993-B4D1205CDFE0}" type="pres">
      <dgm:prSet presAssocID="{0311EFD7-717C-4931-B869-F6FF4AEE8F7D}" presName="sibTrans" presStyleCnt="0"/>
      <dgm:spPr/>
    </dgm:pt>
    <dgm:pt modelId="{3BA29F75-8F96-4FDA-8CED-BE4B8F520C21}" type="pres">
      <dgm:prSet presAssocID="{702DF036-83AF-40B3-AC55-05C17FD1D4D7}" presName="compNode" presStyleCnt="0"/>
      <dgm:spPr/>
    </dgm:pt>
    <dgm:pt modelId="{04C0D993-B072-4D3E-8F18-453026B5CA77}" type="pres">
      <dgm:prSet presAssocID="{702DF036-83AF-40B3-AC55-05C17FD1D4D7}" presName="bgRect" presStyleLbl="bgShp" presStyleIdx="1" presStyleCnt="3"/>
      <dgm:spPr/>
    </dgm:pt>
    <dgm:pt modelId="{6985929A-BD53-466D-93F5-03F83E95F35B}" type="pres">
      <dgm:prSet presAssocID="{702DF036-83AF-40B3-AC55-05C17FD1D4D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E8040840-F323-4295-8076-3D33508E5C84}" type="pres">
      <dgm:prSet presAssocID="{702DF036-83AF-40B3-AC55-05C17FD1D4D7}" presName="spaceRect" presStyleCnt="0"/>
      <dgm:spPr/>
    </dgm:pt>
    <dgm:pt modelId="{D8AE7772-95E0-49A1-A745-A4A036C59D92}" type="pres">
      <dgm:prSet presAssocID="{702DF036-83AF-40B3-AC55-05C17FD1D4D7}" presName="parTx" presStyleLbl="revTx" presStyleIdx="1" presStyleCnt="3">
        <dgm:presLayoutVars>
          <dgm:chMax val="0"/>
          <dgm:chPref val="0"/>
        </dgm:presLayoutVars>
      </dgm:prSet>
      <dgm:spPr/>
    </dgm:pt>
    <dgm:pt modelId="{62A530FE-5C36-4D73-91CD-B4A08EDD4B45}" type="pres">
      <dgm:prSet presAssocID="{7FFB2C76-30FC-4FAF-8E20-7EEF1017D821}" presName="sibTrans" presStyleCnt="0"/>
      <dgm:spPr/>
    </dgm:pt>
    <dgm:pt modelId="{0E68A599-F9EF-4E26-B68D-4691FE05C7DA}" type="pres">
      <dgm:prSet presAssocID="{B3DB68F8-BCC8-419C-BA2C-C63925BF922B}" presName="compNode" presStyleCnt="0"/>
      <dgm:spPr/>
    </dgm:pt>
    <dgm:pt modelId="{DA5738DC-2B82-4E6F-8599-32D1A40FD287}" type="pres">
      <dgm:prSet presAssocID="{B3DB68F8-BCC8-419C-BA2C-C63925BF922B}" presName="bgRect" presStyleLbl="bgShp" presStyleIdx="2" presStyleCnt="3"/>
      <dgm:spPr/>
    </dgm:pt>
    <dgm:pt modelId="{4CA3A7AF-97FC-43B3-8060-5E3AC16AA111}" type="pres">
      <dgm:prSet presAssocID="{B3DB68F8-BCC8-419C-BA2C-C63925BF922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art Phone"/>
        </a:ext>
      </dgm:extLst>
    </dgm:pt>
    <dgm:pt modelId="{43B50078-C44B-4725-A25A-32F81276E554}" type="pres">
      <dgm:prSet presAssocID="{B3DB68F8-BCC8-419C-BA2C-C63925BF922B}" presName="spaceRect" presStyleCnt="0"/>
      <dgm:spPr/>
    </dgm:pt>
    <dgm:pt modelId="{5A5F0D13-F638-412F-BC03-03B781330E1D}" type="pres">
      <dgm:prSet presAssocID="{B3DB68F8-BCC8-419C-BA2C-C63925BF922B}" presName="parTx" presStyleLbl="revTx" presStyleIdx="2" presStyleCnt="3">
        <dgm:presLayoutVars>
          <dgm:chMax val="0"/>
          <dgm:chPref val="0"/>
        </dgm:presLayoutVars>
      </dgm:prSet>
      <dgm:spPr/>
    </dgm:pt>
  </dgm:ptLst>
  <dgm:cxnLst>
    <dgm:cxn modelId="{4BB3970B-06DE-4D42-9FFF-5D5496DAF8DA}" type="presOf" srcId="{B3DB68F8-BCC8-419C-BA2C-C63925BF922B}" destId="{5A5F0D13-F638-412F-BC03-03B781330E1D}" srcOrd="0" destOrd="0" presId="urn:microsoft.com/office/officeart/2018/2/layout/IconVerticalSolidList"/>
    <dgm:cxn modelId="{98C44D1D-A544-4095-A8FE-D9BE4E3BC6EC}" srcId="{A82F7E3C-36E9-40EF-9270-0E0AFEEE4E44}" destId="{B3DB68F8-BCC8-419C-BA2C-C63925BF922B}" srcOrd="2" destOrd="0" parTransId="{DBCDE885-C288-4867-A421-88CAC0C82079}" sibTransId="{45C00B8A-FFDD-402F-AA6A-03921134D8C0}"/>
    <dgm:cxn modelId="{57304529-6876-412D-AD39-427E1B3B0AC8}" type="presOf" srcId="{702DF036-83AF-40B3-AC55-05C17FD1D4D7}" destId="{D8AE7772-95E0-49A1-A745-A4A036C59D92}" srcOrd="0" destOrd="0" presId="urn:microsoft.com/office/officeart/2018/2/layout/IconVerticalSolidList"/>
    <dgm:cxn modelId="{60D64A90-2B8A-4D17-9AF9-AA911C860697}" type="presOf" srcId="{69B8CC30-4EBF-402E-B12E-9BEBFC411E5B}" destId="{2AF86A9E-0AFE-42F7-ADE2-60F9783C5280}" srcOrd="0" destOrd="0" presId="urn:microsoft.com/office/officeart/2018/2/layout/IconVerticalSolidList"/>
    <dgm:cxn modelId="{3925E393-090B-45F2-87DE-643484B5E5F9}" srcId="{A82F7E3C-36E9-40EF-9270-0E0AFEEE4E44}" destId="{69B8CC30-4EBF-402E-B12E-9BEBFC411E5B}" srcOrd="0" destOrd="0" parTransId="{168388C9-5C56-4B0E-9F2D-5278CEE59A0F}" sibTransId="{0311EFD7-717C-4931-B869-F6FF4AEE8F7D}"/>
    <dgm:cxn modelId="{8653DCBA-9FB8-4BE9-B1A6-BDC9D56D635A}" type="presOf" srcId="{A82F7E3C-36E9-40EF-9270-0E0AFEEE4E44}" destId="{3649D6E1-A0F3-4732-A65D-520CCE318847}" srcOrd="0" destOrd="0" presId="urn:microsoft.com/office/officeart/2018/2/layout/IconVerticalSolidList"/>
    <dgm:cxn modelId="{99EE14DB-BDB4-40C5-AF39-BDD8D87BB002}" srcId="{A82F7E3C-36E9-40EF-9270-0E0AFEEE4E44}" destId="{702DF036-83AF-40B3-AC55-05C17FD1D4D7}" srcOrd="1" destOrd="0" parTransId="{F30F6C4C-01DE-425D-8587-F29DF6B432C7}" sibTransId="{7FFB2C76-30FC-4FAF-8E20-7EEF1017D821}"/>
    <dgm:cxn modelId="{65885E2A-AA34-4413-B641-B784C6705CC3}" type="presParOf" srcId="{3649D6E1-A0F3-4732-A65D-520CCE318847}" destId="{7F49CBB2-247B-409F-BD4F-83D576E3A8B1}" srcOrd="0" destOrd="0" presId="urn:microsoft.com/office/officeart/2018/2/layout/IconVerticalSolidList"/>
    <dgm:cxn modelId="{48F9B789-15C7-4641-AB21-07D49162E02F}" type="presParOf" srcId="{7F49CBB2-247B-409F-BD4F-83D576E3A8B1}" destId="{61148FB7-1F24-4D88-84E1-7B8F552E6FF0}" srcOrd="0" destOrd="0" presId="urn:microsoft.com/office/officeart/2018/2/layout/IconVerticalSolidList"/>
    <dgm:cxn modelId="{7B4A7023-52BA-470E-A32B-9B6FDB8EB61F}" type="presParOf" srcId="{7F49CBB2-247B-409F-BD4F-83D576E3A8B1}" destId="{FAA3E647-E093-46FF-AE95-046ECF657B90}" srcOrd="1" destOrd="0" presId="urn:microsoft.com/office/officeart/2018/2/layout/IconVerticalSolidList"/>
    <dgm:cxn modelId="{7FF13F46-C797-41FC-9CF2-CAC7C8CC9740}" type="presParOf" srcId="{7F49CBB2-247B-409F-BD4F-83D576E3A8B1}" destId="{8D1779B3-7CBA-4391-AA39-2FFC87C20B5A}" srcOrd="2" destOrd="0" presId="urn:microsoft.com/office/officeart/2018/2/layout/IconVerticalSolidList"/>
    <dgm:cxn modelId="{4936E785-B518-4E0F-8E23-FD55805CCA9D}" type="presParOf" srcId="{7F49CBB2-247B-409F-BD4F-83D576E3A8B1}" destId="{2AF86A9E-0AFE-42F7-ADE2-60F9783C5280}" srcOrd="3" destOrd="0" presId="urn:microsoft.com/office/officeart/2018/2/layout/IconVerticalSolidList"/>
    <dgm:cxn modelId="{D518BDA2-6649-4BBF-A02F-111BCE721EF9}" type="presParOf" srcId="{3649D6E1-A0F3-4732-A65D-520CCE318847}" destId="{04C28E5C-4DDA-485E-A993-B4D1205CDFE0}" srcOrd="1" destOrd="0" presId="urn:microsoft.com/office/officeart/2018/2/layout/IconVerticalSolidList"/>
    <dgm:cxn modelId="{8AB22C09-AEF6-4864-B1EB-AD0D24378A76}" type="presParOf" srcId="{3649D6E1-A0F3-4732-A65D-520CCE318847}" destId="{3BA29F75-8F96-4FDA-8CED-BE4B8F520C21}" srcOrd="2" destOrd="0" presId="urn:microsoft.com/office/officeart/2018/2/layout/IconVerticalSolidList"/>
    <dgm:cxn modelId="{906A4328-79D0-4209-B26A-452B1DAA749F}" type="presParOf" srcId="{3BA29F75-8F96-4FDA-8CED-BE4B8F520C21}" destId="{04C0D993-B072-4D3E-8F18-453026B5CA77}" srcOrd="0" destOrd="0" presId="urn:microsoft.com/office/officeart/2018/2/layout/IconVerticalSolidList"/>
    <dgm:cxn modelId="{65FC0A02-A74B-44FB-9F43-8A7DFC4137BC}" type="presParOf" srcId="{3BA29F75-8F96-4FDA-8CED-BE4B8F520C21}" destId="{6985929A-BD53-466D-93F5-03F83E95F35B}" srcOrd="1" destOrd="0" presId="urn:microsoft.com/office/officeart/2018/2/layout/IconVerticalSolidList"/>
    <dgm:cxn modelId="{FC3A9319-9F3E-4881-A61A-4FF318B7E4E2}" type="presParOf" srcId="{3BA29F75-8F96-4FDA-8CED-BE4B8F520C21}" destId="{E8040840-F323-4295-8076-3D33508E5C84}" srcOrd="2" destOrd="0" presId="urn:microsoft.com/office/officeart/2018/2/layout/IconVerticalSolidList"/>
    <dgm:cxn modelId="{0A731E0D-5567-4508-A7B1-D07C2838136D}" type="presParOf" srcId="{3BA29F75-8F96-4FDA-8CED-BE4B8F520C21}" destId="{D8AE7772-95E0-49A1-A745-A4A036C59D92}" srcOrd="3" destOrd="0" presId="urn:microsoft.com/office/officeart/2018/2/layout/IconVerticalSolidList"/>
    <dgm:cxn modelId="{37E49837-F3E5-4BCC-9C10-2EB893B4ECFA}" type="presParOf" srcId="{3649D6E1-A0F3-4732-A65D-520CCE318847}" destId="{62A530FE-5C36-4D73-91CD-B4A08EDD4B45}" srcOrd="3" destOrd="0" presId="urn:microsoft.com/office/officeart/2018/2/layout/IconVerticalSolidList"/>
    <dgm:cxn modelId="{9A7BE97D-2513-428D-B961-352BA659ECA1}" type="presParOf" srcId="{3649D6E1-A0F3-4732-A65D-520CCE318847}" destId="{0E68A599-F9EF-4E26-B68D-4691FE05C7DA}" srcOrd="4" destOrd="0" presId="urn:microsoft.com/office/officeart/2018/2/layout/IconVerticalSolidList"/>
    <dgm:cxn modelId="{93FE37A9-9576-482B-BE34-15EF263E2B9B}" type="presParOf" srcId="{0E68A599-F9EF-4E26-B68D-4691FE05C7DA}" destId="{DA5738DC-2B82-4E6F-8599-32D1A40FD287}" srcOrd="0" destOrd="0" presId="urn:microsoft.com/office/officeart/2018/2/layout/IconVerticalSolidList"/>
    <dgm:cxn modelId="{1C354FC8-8982-4E1C-B6BE-0C73BBE7259D}" type="presParOf" srcId="{0E68A599-F9EF-4E26-B68D-4691FE05C7DA}" destId="{4CA3A7AF-97FC-43B3-8060-5E3AC16AA111}" srcOrd="1" destOrd="0" presId="urn:microsoft.com/office/officeart/2018/2/layout/IconVerticalSolidList"/>
    <dgm:cxn modelId="{76AC154B-99A0-4477-B4E9-EBC5ECAA9F6D}" type="presParOf" srcId="{0E68A599-F9EF-4E26-B68D-4691FE05C7DA}" destId="{43B50078-C44B-4725-A25A-32F81276E554}" srcOrd="2" destOrd="0" presId="urn:microsoft.com/office/officeart/2018/2/layout/IconVerticalSolidList"/>
    <dgm:cxn modelId="{BB29AE2A-7EDD-4FD1-ABFB-ED7305D21427}" type="presParOf" srcId="{0E68A599-F9EF-4E26-B68D-4691FE05C7DA}" destId="{5A5F0D13-F638-412F-BC03-03B781330E1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7FBBDF8-7CE4-4434-A439-23EF1B3D12F2}"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14FD49EB-82F8-4818-B7CF-B8B236BD2A32}">
      <dgm:prSet/>
      <dgm:spPr/>
      <dgm:t>
        <a:bodyPr/>
        <a:lstStyle/>
        <a:p>
          <a:r>
            <a:rPr lang="en-GB" b="0"/>
            <a:t>AI-based precision diagnostics in neurology</a:t>
          </a:r>
          <a:endParaRPr lang="en-US"/>
        </a:p>
      </dgm:t>
    </dgm:pt>
    <dgm:pt modelId="{00F09D9F-0B2D-4CDC-BB4A-DF9AC2DEA0B0}" type="parTrans" cxnId="{E54073BE-9147-4CC7-B732-26FFDA03BCC7}">
      <dgm:prSet/>
      <dgm:spPr/>
      <dgm:t>
        <a:bodyPr/>
        <a:lstStyle/>
        <a:p>
          <a:endParaRPr lang="en-US"/>
        </a:p>
      </dgm:t>
    </dgm:pt>
    <dgm:pt modelId="{9184F029-20E3-4465-914E-AAE8F4CEFE43}" type="sibTrans" cxnId="{E54073BE-9147-4CC7-B732-26FFDA03BCC7}">
      <dgm:prSet/>
      <dgm:spPr/>
      <dgm:t>
        <a:bodyPr/>
        <a:lstStyle/>
        <a:p>
          <a:endParaRPr lang="en-US"/>
        </a:p>
      </dgm:t>
    </dgm:pt>
    <dgm:pt modelId="{B8B40C99-AE34-4A40-AEC5-1CB808269B26}">
      <dgm:prSet/>
      <dgm:spPr/>
      <dgm:t>
        <a:bodyPr/>
        <a:lstStyle/>
        <a:p>
          <a:r>
            <a:rPr lang="en-GB" b="0"/>
            <a:t>Comparisons to AI applications in other medical fields</a:t>
          </a:r>
          <a:endParaRPr lang="en-US"/>
        </a:p>
      </dgm:t>
    </dgm:pt>
    <dgm:pt modelId="{7016494B-4854-466F-9A4F-C79A1A506969}" type="parTrans" cxnId="{7F39B09C-F06C-40B0-BA12-FA3BE5EB49BC}">
      <dgm:prSet/>
      <dgm:spPr/>
      <dgm:t>
        <a:bodyPr/>
        <a:lstStyle/>
        <a:p>
          <a:endParaRPr lang="en-US"/>
        </a:p>
      </dgm:t>
    </dgm:pt>
    <dgm:pt modelId="{D4419E1A-B249-43B0-8FED-73B4C3B2D0FE}" type="sibTrans" cxnId="{7F39B09C-F06C-40B0-BA12-FA3BE5EB49BC}">
      <dgm:prSet/>
      <dgm:spPr/>
      <dgm:t>
        <a:bodyPr/>
        <a:lstStyle/>
        <a:p>
          <a:endParaRPr lang="en-US"/>
        </a:p>
      </dgm:t>
    </dgm:pt>
    <dgm:pt modelId="{E527013D-153C-48C9-8B88-814F9784C134}" type="pres">
      <dgm:prSet presAssocID="{67FBBDF8-7CE4-4434-A439-23EF1B3D12F2}" presName="root" presStyleCnt="0">
        <dgm:presLayoutVars>
          <dgm:dir/>
          <dgm:resizeHandles val="exact"/>
        </dgm:presLayoutVars>
      </dgm:prSet>
      <dgm:spPr/>
    </dgm:pt>
    <dgm:pt modelId="{3989B1D8-4BD7-4ACC-AB0F-E73F63BB1568}" type="pres">
      <dgm:prSet presAssocID="{14FD49EB-82F8-4818-B7CF-B8B236BD2A32}" presName="compNode" presStyleCnt="0"/>
      <dgm:spPr/>
    </dgm:pt>
    <dgm:pt modelId="{3FE62C6C-E530-40D6-AB55-9AD29B5C08E3}" type="pres">
      <dgm:prSet presAssocID="{14FD49EB-82F8-4818-B7CF-B8B236BD2A32}" presName="bgRect" presStyleLbl="bgShp" presStyleIdx="0" presStyleCnt="2"/>
      <dgm:spPr/>
    </dgm:pt>
    <dgm:pt modelId="{EEBE6F71-63F8-4BA1-849A-2DCBE328F24F}" type="pres">
      <dgm:prSet presAssocID="{14FD49EB-82F8-4818-B7CF-B8B236BD2A3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in"/>
        </a:ext>
      </dgm:extLst>
    </dgm:pt>
    <dgm:pt modelId="{609885CE-BE76-46D2-B2C9-7ED7C7611ECF}" type="pres">
      <dgm:prSet presAssocID="{14FD49EB-82F8-4818-B7CF-B8B236BD2A32}" presName="spaceRect" presStyleCnt="0"/>
      <dgm:spPr/>
    </dgm:pt>
    <dgm:pt modelId="{2E65ACB4-FBFE-452B-B2C4-1F4E68E7A63E}" type="pres">
      <dgm:prSet presAssocID="{14FD49EB-82F8-4818-B7CF-B8B236BD2A32}" presName="parTx" presStyleLbl="revTx" presStyleIdx="0" presStyleCnt="2">
        <dgm:presLayoutVars>
          <dgm:chMax val="0"/>
          <dgm:chPref val="0"/>
        </dgm:presLayoutVars>
      </dgm:prSet>
      <dgm:spPr/>
    </dgm:pt>
    <dgm:pt modelId="{889D67BF-4333-4966-BAD7-EA22181B3332}" type="pres">
      <dgm:prSet presAssocID="{9184F029-20E3-4465-914E-AAE8F4CEFE43}" presName="sibTrans" presStyleCnt="0"/>
      <dgm:spPr/>
    </dgm:pt>
    <dgm:pt modelId="{B988A3E9-2907-4F2A-9D81-A23D5A52BFA9}" type="pres">
      <dgm:prSet presAssocID="{B8B40C99-AE34-4A40-AEC5-1CB808269B26}" presName="compNode" presStyleCnt="0"/>
      <dgm:spPr/>
    </dgm:pt>
    <dgm:pt modelId="{2A371191-FDAA-4963-86F6-63B6CC8EEBAB}" type="pres">
      <dgm:prSet presAssocID="{B8B40C99-AE34-4A40-AEC5-1CB808269B26}" presName="bgRect" presStyleLbl="bgShp" presStyleIdx="1" presStyleCnt="2"/>
      <dgm:spPr/>
    </dgm:pt>
    <dgm:pt modelId="{3EB89A67-F85B-4A8A-A42D-F75DB31B596A}" type="pres">
      <dgm:prSet presAssocID="{B8B40C99-AE34-4A40-AEC5-1CB808269B2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ethoscope"/>
        </a:ext>
      </dgm:extLst>
    </dgm:pt>
    <dgm:pt modelId="{B9FED7D0-80BE-4B7E-9988-0E8B19ABD184}" type="pres">
      <dgm:prSet presAssocID="{B8B40C99-AE34-4A40-AEC5-1CB808269B26}" presName="spaceRect" presStyleCnt="0"/>
      <dgm:spPr/>
    </dgm:pt>
    <dgm:pt modelId="{8DAC7AAE-C100-42D0-8DE6-D2AEAB9664AB}" type="pres">
      <dgm:prSet presAssocID="{B8B40C99-AE34-4A40-AEC5-1CB808269B26}" presName="parTx" presStyleLbl="revTx" presStyleIdx="1" presStyleCnt="2">
        <dgm:presLayoutVars>
          <dgm:chMax val="0"/>
          <dgm:chPref val="0"/>
        </dgm:presLayoutVars>
      </dgm:prSet>
      <dgm:spPr/>
    </dgm:pt>
  </dgm:ptLst>
  <dgm:cxnLst>
    <dgm:cxn modelId="{0C450126-3E42-48EA-A0FE-30326012932F}" type="presOf" srcId="{67FBBDF8-7CE4-4434-A439-23EF1B3D12F2}" destId="{E527013D-153C-48C9-8B88-814F9784C134}" srcOrd="0" destOrd="0" presId="urn:microsoft.com/office/officeart/2018/2/layout/IconVerticalSolidList"/>
    <dgm:cxn modelId="{622F7D74-C66B-421B-987F-DED58754C4C8}" type="presOf" srcId="{B8B40C99-AE34-4A40-AEC5-1CB808269B26}" destId="{8DAC7AAE-C100-42D0-8DE6-D2AEAB9664AB}" srcOrd="0" destOrd="0" presId="urn:microsoft.com/office/officeart/2018/2/layout/IconVerticalSolidList"/>
    <dgm:cxn modelId="{7F39B09C-F06C-40B0-BA12-FA3BE5EB49BC}" srcId="{67FBBDF8-7CE4-4434-A439-23EF1B3D12F2}" destId="{B8B40C99-AE34-4A40-AEC5-1CB808269B26}" srcOrd="1" destOrd="0" parTransId="{7016494B-4854-466F-9A4F-C79A1A506969}" sibTransId="{D4419E1A-B249-43B0-8FED-73B4C3B2D0FE}"/>
    <dgm:cxn modelId="{5977E3B6-C8D2-4204-90FB-EDDC1A0F8FD3}" type="presOf" srcId="{14FD49EB-82F8-4818-B7CF-B8B236BD2A32}" destId="{2E65ACB4-FBFE-452B-B2C4-1F4E68E7A63E}" srcOrd="0" destOrd="0" presId="urn:microsoft.com/office/officeart/2018/2/layout/IconVerticalSolidList"/>
    <dgm:cxn modelId="{E54073BE-9147-4CC7-B732-26FFDA03BCC7}" srcId="{67FBBDF8-7CE4-4434-A439-23EF1B3D12F2}" destId="{14FD49EB-82F8-4818-B7CF-B8B236BD2A32}" srcOrd="0" destOrd="0" parTransId="{00F09D9F-0B2D-4CDC-BB4A-DF9AC2DEA0B0}" sibTransId="{9184F029-20E3-4465-914E-AAE8F4CEFE43}"/>
    <dgm:cxn modelId="{033C780F-3D32-4768-BED9-24EC775B99DE}" type="presParOf" srcId="{E527013D-153C-48C9-8B88-814F9784C134}" destId="{3989B1D8-4BD7-4ACC-AB0F-E73F63BB1568}" srcOrd="0" destOrd="0" presId="urn:microsoft.com/office/officeart/2018/2/layout/IconVerticalSolidList"/>
    <dgm:cxn modelId="{8EFAF51F-0367-4F94-9D4F-AD237942F11E}" type="presParOf" srcId="{3989B1D8-4BD7-4ACC-AB0F-E73F63BB1568}" destId="{3FE62C6C-E530-40D6-AB55-9AD29B5C08E3}" srcOrd="0" destOrd="0" presId="urn:microsoft.com/office/officeart/2018/2/layout/IconVerticalSolidList"/>
    <dgm:cxn modelId="{5F838CC9-AD20-4C44-A174-8EA83AE13964}" type="presParOf" srcId="{3989B1D8-4BD7-4ACC-AB0F-E73F63BB1568}" destId="{EEBE6F71-63F8-4BA1-849A-2DCBE328F24F}" srcOrd="1" destOrd="0" presId="urn:microsoft.com/office/officeart/2018/2/layout/IconVerticalSolidList"/>
    <dgm:cxn modelId="{AC400726-933C-4177-A834-C0E49A0BDA81}" type="presParOf" srcId="{3989B1D8-4BD7-4ACC-AB0F-E73F63BB1568}" destId="{609885CE-BE76-46D2-B2C9-7ED7C7611ECF}" srcOrd="2" destOrd="0" presId="urn:microsoft.com/office/officeart/2018/2/layout/IconVerticalSolidList"/>
    <dgm:cxn modelId="{3A829840-6ADC-4AE3-901B-FF519F092FBD}" type="presParOf" srcId="{3989B1D8-4BD7-4ACC-AB0F-E73F63BB1568}" destId="{2E65ACB4-FBFE-452B-B2C4-1F4E68E7A63E}" srcOrd="3" destOrd="0" presId="urn:microsoft.com/office/officeart/2018/2/layout/IconVerticalSolidList"/>
    <dgm:cxn modelId="{6FA218F2-DDF1-4BC5-9DBF-C3515EEBCF32}" type="presParOf" srcId="{E527013D-153C-48C9-8B88-814F9784C134}" destId="{889D67BF-4333-4966-BAD7-EA22181B3332}" srcOrd="1" destOrd="0" presId="urn:microsoft.com/office/officeart/2018/2/layout/IconVerticalSolidList"/>
    <dgm:cxn modelId="{0C6DD19D-26F0-40A4-B648-4FBD14DAA790}" type="presParOf" srcId="{E527013D-153C-48C9-8B88-814F9784C134}" destId="{B988A3E9-2907-4F2A-9D81-A23D5A52BFA9}" srcOrd="2" destOrd="0" presId="urn:microsoft.com/office/officeart/2018/2/layout/IconVerticalSolidList"/>
    <dgm:cxn modelId="{9C2F6CBC-270D-4AD0-A921-17A03A499F90}" type="presParOf" srcId="{B988A3E9-2907-4F2A-9D81-A23D5A52BFA9}" destId="{2A371191-FDAA-4963-86F6-63B6CC8EEBAB}" srcOrd="0" destOrd="0" presId="urn:microsoft.com/office/officeart/2018/2/layout/IconVerticalSolidList"/>
    <dgm:cxn modelId="{8F679B54-D820-47C1-A20B-7492DE2A088E}" type="presParOf" srcId="{B988A3E9-2907-4F2A-9D81-A23D5A52BFA9}" destId="{3EB89A67-F85B-4A8A-A42D-F75DB31B596A}" srcOrd="1" destOrd="0" presId="urn:microsoft.com/office/officeart/2018/2/layout/IconVerticalSolidList"/>
    <dgm:cxn modelId="{20A418EA-1FF0-4551-9FCF-5952DDA417E9}" type="presParOf" srcId="{B988A3E9-2907-4F2A-9D81-A23D5A52BFA9}" destId="{B9FED7D0-80BE-4B7E-9988-0E8B19ABD184}" srcOrd="2" destOrd="0" presId="urn:microsoft.com/office/officeart/2018/2/layout/IconVerticalSolidList"/>
    <dgm:cxn modelId="{0D88A79B-F1BF-4DCC-AF2E-F9C0C96B24B3}" type="presParOf" srcId="{B988A3E9-2907-4F2A-9D81-A23D5A52BFA9}" destId="{8DAC7AAE-C100-42D0-8DE6-D2AEAB9664A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7234013-E55A-4DA8-8218-95D0507CF6BD}"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ADE1C225-576B-423B-99A1-FF3501770790}">
      <dgm:prSet/>
      <dgm:spPr/>
      <dgm:t>
        <a:bodyPr/>
        <a:lstStyle/>
        <a:p>
          <a:r>
            <a:rPr lang="en-GB" b="0"/>
            <a:t>Improved diagnostic accuracy and patient outcomes</a:t>
          </a:r>
          <a:endParaRPr lang="en-US"/>
        </a:p>
      </dgm:t>
    </dgm:pt>
    <dgm:pt modelId="{1C76917B-874C-4C36-8149-5841D5E2B2F7}" type="parTrans" cxnId="{74D3A27F-87DF-4845-AF03-ACDB10FE5923}">
      <dgm:prSet/>
      <dgm:spPr/>
      <dgm:t>
        <a:bodyPr/>
        <a:lstStyle/>
        <a:p>
          <a:endParaRPr lang="en-US"/>
        </a:p>
      </dgm:t>
    </dgm:pt>
    <dgm:pt modelId="{7C95A64F-676C-44A1-B150-487AF7CE3644}" type="sibTrans" cxnId="{74D3A27F-87DF-4845-AF03-ACDB10FE5923}">
      <dgm:prSet/>
      <dgm:spPr/>
      <dgm:t>
        <a:bodyPr/>
        <a:lstStyle/>
        <a:p>
          <a:endParaRPr lang="en-US"/>
        </a:p>
      </dgm:t>
    </dgm:pt>
    <dgm:pt modelId="{0AEF9F26-0519-4807-8444-4375100698CB}">
      <dgm:prSet/>
      <dgm:spPr/>
      <dgm:t>
        <a:bodyPr/>
        <a:lstStyle/>
        <a:p>
          <a:r>
            <a:rPr lang="en-GB" b="0"/>
            <a:t>Cost reduction and increased accessibility</a:t>
          </a:r>
          <a:endParaRPr lang="en-US"/>
        </a:p>
      </dgm:t>
    </dgm:pt>
    <dgm:pt modelId="{5CAB1241-14CD-4652-AB17-AEF7C35B2BF8}" type="parTrans" cxnId="{AC090531-36B5-4D40-A26F-16721AEFC132}">
      <dgm:prSet/>
      <dgm:spPr/>
      <dgm:t>
        <a:bodyPr/>
        <a:lstStyle/>
        <a:p>
          <a:endParaRPr lang="en-US"/>
        </a:p>
      </dgm:t>
    </dgm:pt>
    <dgm:pt modelId="{F58F908E-BFF1-4547-97C3-E33A69FB0204}" type="sibTrans" cxnId="{AC090531-36B5-4D40-A26F-16721AEFC132}">
      <dgm:prSet/>
      <dgm:spPr/>
      <dgm:t>
        <a:bodyPr/>
        <a:lstStyle/>
        <a:p>
          <a:endParaRPr lang="en-US"/>
        </a:p>
      </dgm:t>
    </dgm:pt>
    <dgm:pt modelId="{367C1880-AA0A-45DA-A42E-1D9D3BFE0544}" type="pres">
      <dgm:prSet presAssocID="{47234013-E55A-4DA8-8218-95D0507CF6BD}" presName="root" presStyleCnt="0">
        <dgm:presLayoutVars>
          <dgm:dir/>
          <dgm:resizeHandles val="exact"/>
        </dgm:presLayoutVars>
      </dgm:prSet>
      <dgm:spPr/>
    </dgm:pt>
    <dgm:pt modelId="{17503AB9-5CA1-4921-B67E-032CBE297FF0}" type="pres">
      <dgm:prSet presAssocID="{ADE1C225-576B-423B-99A1-FF3501770790}" presName="compNode" presStyleCnt="0"/>
      <dgm:spPr/>
    </dgm:pt>
    <dgm:pt modelId="{CAD146C1-47C8-44C1-9E8E-0992F7364AFB}" type="pres">
      <dgm:prSet presAssocID="{ADE1C225-576B-423B-99A1-FF3501770790}" presName="bgRect" presStyleLbl="bgShp" presStyleIdx="0" presStyleCnt="2"/>
      <dgm:spPr/>
    </dgm:pt>
    <dgm:pt modelId="{5C2A99E7-6B12-4A50-9262-2536B3CE8DD4}" type="pres">
      <dgm:prSet presAssocID="{ADE1C225-576B-423B-99A1-FF350177079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E3E5A02F-A993-4A1B-8AEB-2FC8AB9BA173}" type="pres">
      <dgm:prSet presAssocID="{ADE1C225-576B-423B-99A1-FF3501770790}" presName="spaceRect" presStyleCnt="0"/>
      <dgm:spPr/>
    </dgm:pt>
    <dgm:pt modelId="{925E9ADC-B662-42AC-BDAC-3158E1170712}" type="pres">
      <dgm:prSet presAssocID="{ADE1C225-576B-423B-99A1-FF3501770790}" presName="parTx" presStyleLbl="revTx" presStyleIdx="0" presStyleCnt="2">
        <dgm:presLayoutVars>
          <dgm:chMax val="0"/>
          <dgm:chPref val="0"/>
        </dgm:presLayoutVars>
      </dgm:prSet>
      <dgm:spPr/>
    </dgm:pt>
    <dgm:pt modelId="{7B30B9AE-C453-46E2-9FD0-681A2E5E0F58}" type="pres">
      <dgm:prSet presAssocID="{7C95A64F-676C-44A1-B150-487AF7CE3644}" presName="sibTrans" presStyleCnt="0"/>
      <dgm:spPr/>
    </dgm:pt>
    <dgm:pt modelId="{F724A664-7C37-4790-B16F-C274A8DA7DD4}" type="pres">
      <dgm:prSet presAssocID="{0AEF9F26-0519-4807-8444-4375100698CB}" presName="compNode" presStyleCnt="0"/>
      <dgm:spPr/>
    </dgm:pt>
    <dgm:pt modelId="{9412EA2A-D907-406A-ABC5-3223318790B8}" type="pres">
      <dgm:prSet presAssocID="{0AEF9F26-0519-4807-8444-4375100698CB}" presName="bgRect" presStyleLbl="bgShp" presStyleIdx="1" presStyleCnt="2"/>
      <dgm:spPr/>
    </dgm:pt>
    <dgm:pt modelId="{BAD4B725-2ED8-4FCF-90CE-D83BED320D6F}" type="pres">
      <dgm:prSet presAssocID="{0AEF9F26-0519-4807-8444-4375100698C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a:ext>
      </dgm:extLst>
    </dgm:pt>
    <dgm:pt modelId="{0C70C1AC-7008-479F-BC33-E051C0A0AA50}" type="pres">
      <dgm:prSet presAssocID="{0AEF9F26-0519-4807-8444-4375100698CB}" presName="spaceRect" presStyleCnt="0"/>
      <dgm:spPr/>
    </dgm:pt>
    <dgm:pt modelId="{19FAAD5B-CE95-419C-A29E-B02A77BFCB77}" type="pres">
      <dgm:prSet presAssocID="{0AEF9F26-0519-4807-8444-4375100698CB}" presName="parTx" presStyleLbl="revTx" presStyleIdx="1" presStyleCnt="2">
        <dgm:presLayoutVars>
          <dgm:chMax val="0"/>
          <dgm:chPref val="0"/>
        </dgm:presLayoutVars>
      </dgm:prSet>
      <dgm:spPr/>
    </dgm:pt>
  </dgm:ptLst>
  <dgm:cxnLst>
    <dgm:cxn modelId="{AC090531-36B5-4D40-A26F-16721AEFC132}" srcId="{47234013-E55A-4DA8-8218-95D0507CF6BD}" destId="{0AEF9F26-0519-4807-8444-4375100698CB}" srcOrd="1" destOrd="0" parTransId="{5CAB1241-14CD-4652-AB17-AEF7C35B2BF8}" sibTransId="{F58F908E-BFF1-4547-97C3-E33A69FB0204}"/>
    <dgm:cxn modelId="{BE874A67-E698-4848-BA6E-05DB7B1BD64A}" type="presOf" srcId="{47234013-E55A-4DA8-8218-95D0507CF6BD}" destId="{367C1880-AA0A-45DA-A42E-1D9D3BFE0544}" srcOrd="0" destOrd="0" presId="urn:microsoft.com/office/officeart/2018/2/layout/IconVerticalSolidList"/>
    <dgm:cxn modelId="{74D3A27F-87DF-4845-AF03-ACDB10FE5923}" srcId="{47234013-E55A-4DA8-8218-95D0507CF6BD}" destId="{ADE1C225-576B-423B-99A1-FF3501770790}" srcOrd="0" destOrd="0" parTransId="{1C76917B-874C-4C36-8149-5841D5E2B2F7}" sibTransId="{7C95A64F-676C-44A1-B150-487AF7CE3644}"/>
    <dgm:cxn modelId="{C3C914AA-24CA-417B-9CDE-FB284410B33F}" type="presOf" srcId="{0AEF9F26-0519-4807-8444-4375100698CB}" destId="{19FAAD5B-CE95-419C-A29E-B02A77BFCB77}" srcOrd="0" destOrd="0" presId="urn:microsoft.com/office/officeart/2018/2/layout/IconVerticalSolidList"/>
    <dgm:cxn modelId="{A434ABEF-682B-42A1-9FF2-A082B0973ACD}" type="presOf" srcId="{ADE1C225-576B-423B-99A1-FF3501770790}" destId="{925E9ADC-B662-42AC-BDAC-3158E1170712}" srcOrd="0" destOrd="0" presId="urn:microsoft.com/office/officeart/2018/2/layout/IconVerticalSolidList"/>
    <dgm:cxn modelId="{370EBFBF-4006-447F-91CF-53C445D46BED}" type="presParOf" srcId="{367C1880-AA0A-45DA-A42E-1D9D3BFE0544}" destId="{17503AB9-5CA1-4921-B67E-032CBE297FF0}" srcOrd="0" destOrd="0" presId="urn:microsoft.com/office/officeart/2018/2/layout/IconVerticalSolidList"/>
    <dgm:cxn modelId="{2340F008-7DFE-4241-946F-6D5505C0A9B9}" type="presParOf" srcId="{17503AB9-5CA1-4921-B67E-032CBE297FF0}" destId="{CAD146C1-47C8-44C1-9E8E-0992F7364AFB}" srcOrd="0" destOrd="0" presId="urn:microsoft.com/office/officeart/2018/2/layout/IconVerticalSolidList"/>
    <dgm:cxn modelId="{5A18B9F3-C09A-43E9-BFBD-39B957885A53}" type="presParOf" srcId="{17503AB9-5CA1-4921-B67E-032CBE297FF0}" destId="{5C2A99E7-6B12-4A50-9262-2536B3CE8DD4}" srcOrd="1" destOrd="0" presId="urn:microsoft.com/office/officeart/2018/2/layout/IconVerticalSolidList"/>
    <dgm:cxn modelId="{CD4A26BE-9A85-405D-BE31-AE1DD6FEC1CD}" type="presParOf" srcId="{17503AB9-5CA1-4921-B67E-032CBE297FF0}" destId="{E3E5A02F-A993-4A1B-8AEB-2FC8AB9BA173}" srcOrd="2" destOrd="0" presId="urn:microsoft.com/office/officeart/2018/2/layout/IconVerticalSolidList"/>
    <dgm:cxn modelId="{193ACA31-CDB3-43AB-B0B2-469BF9BF6119}" type="presParOf" srcId="{17503AB9-5CA1-4921-B67E-032CBE297FF0}" destId="{925E9ADC-B662-42AC-BDAC-3158E1170712}" srcOrd="3" destOrd="0" presId="urn:microsoft.com/office/officeart/2018/2/layout/IconVerticalSolidList"/>
    <dgm:cxn modelId="{1B21DB8B-600B-4534-B42E-2770F1DE0D35}" type="presParOf" srcId="{367C1880-AA0A-45DA-A42E-1D9D3BFE0544}" destId="{7B30B9AE-C453-46E2-9FD0-681A2E5E0F58}" srcOrd="1" destOrd="0" presId="urn:microsoft.com/office/officeart/2018/2/layout/IconVerticalSolidList"/>
    <dgm:cxn modelId="{908256CF-5771-48C5-8B8B-1BE7B8094588}" type="presParOf" srcId="{367C1880-AA0A-45DA-A42E-1D9D3BFE0544}" destId="{F724A664-7C37-4790-B16F-C274A8DA7DD4}" srcOrd="2" destOrd="0" presId="urn:microsoft.com/office/officeart/2018/2/layout/IconVerticalSolidList"/>
    <dgm:cxn modelId="{9819B431-5A5C-470C-BCAD-B54806751EDF}" type="presParOf" srcId="{F724A664-7C37-4790-B16F-C274A8DA7DD4}" destId="{9412EA2A-D907-406A-ABC5-3223318790B8}" srcOrd="0" destOrd="0" presId="urn:microsoft.com/office/officeart/2018/2/layout/IconVerticalSolidList"/>
    <dgm:cxn modelId="{AD596D93-61D3-4A09-B668-55EF300ED291}" type="presParOf" srcId="{F724A664-7C37-4790-B16F-C274A8DA7DD4}" destId="{BAD4B725-2ED8-4FCF-90CE-D83BED320D6F}" srcOrd="1" destOrd="0" presId="urn:microsoft.com/office/officeart/2018/2/layout/IconVerticalSolidList"/>
    <dgm:cxn modelId="{C2B9020E-5A0E-41FD-95CE-D57C368AE1AF}" type="presParOf" srcId="{F724A664-7C37-4790-B16F-C274A8DA7DD4}" destId="{0C70C1AC-7008-479F-BC33-E051C0A0AA50}" srcOrd="2" destOrd="0" presId="urn:microsoft.com/office/officeart/2018/2/layout/IconVerticalSolidList"/>
    <dgm:cxn modelId="{BE74949E-49B2-4744-9327-1E5F117FCD08}" type="presParOf" srcId="{F724A664-7C37-4790-B16F-C274A8DA7DD4}" destId="{19FAAD5B-CE95-419C-A29E-B02A77BFCB7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99214CE-1C56-4EB9-A5ED-225316758ED0}"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66429DAC-E5B4-49DC-9EE0-E9DC0C196D57}">
      <dgm:prSet/>
      <dgm:spPr/>
      <dgm:t>
        <a:bodyPr/>
        <a:lstStyle/>
        <a:p>
          <a:r>
            <a:rPr lang="en-GB" b="0"/>
            <a:t>Phases of development: Research, testing, commercialization</a:t>
          </a:r>
          <a:endParaRPr lang="en-US"/>
        </a:p>
      </dgm:t>
    </dgm:pt>
    <dgm:pt modelId="{16EBE9C1-20BF-4BDD-A044-FE93C9F1A1FF}" type="parTrans" cxnId="{0A8924E7-DE55-465C-A2EC-A81818821F08}">
      <dgm:prSet/>
      <dgm:spPr/>
      <dgm:t>
        <a:bodyPr/>
        <a:lstStyle/>
        <a:p>
          <a:endParaRPr lang="en-US"/>
        </a:p>
      </dgm:t>
    </dgm:pt>
    <dgm:pt modelId="{22777792-E8DF-4567-A295-B88380802782}" type="sibTrans" cxnId="{0A8924E7-DE55-465C-A2EC-A81818821F08}">
      <dgm:prSet/>
      <dgm:spPr/>
      <dgm:t>
        <a:bodyPr/>
        <a:lstStyle/>
        <a:p>
          <a:endParaRPr lang="en-US"/>
        </a:p>
      </dgm:t>
    </dgm:pt>
    <dgm:pt modelId="{D96EF9D7-52D0-415F-B2B1-567B25439BF4}">
      <dgm:prSet/>
      <dgm:spPr/>
      <dgm:t>
        <a:bodyPr/>
        <a:lstStyle/>
        <a:p>
          <a:r>
            <a:rPr lang="en-GB" b="0"/>
            <a:t>Target markets and initial rollout strategy</a:t>
          </a:r>
          <a:endParaRPr lang="en-US"/>
        </a:p>
      </dgm:t>
    </dgm:pt>
    <dgm:pt modelId="{46E4D7D9-7CBE-4DCE-A0C6-5EE88450637E}" type="parTrans" cxnId="{291F5F3C-DAAF-4D29-A7DD-C769A326E81F}">
      <dgm:prSet/>
      <dgm:spPr/>
      <dgm:t>
        <a:bodyPr/>
        <a:lstStyle/>
        <a:p>
          <a:endParaRPr lang="en-US"/>
        </a:p>
      </dgm:t>
    </dgm:pt>
    <dgm:pt modelId="{640769DE-A92F-4A28-94E1-7FBED9B73A04}" type="sibTrans" cxnId="{291F5F3C-DAAF-4D29-A7DD-C769A326E81F}">
      <dgm:prSet/>
      <dgm:spPr/>
      <dgm:t>
        <a:bodyPr/>
        <a:lstStyle/>
        <a:p>
          <a:endParaRPr lang="en-US"/>
        </a:p>
      </dgm:t>
    </dgm:pt>
    <dgm:pt modelId="{87617301-F713-47ED-BE1B-0D841E39944D}" type="pres">
      <dgm:prSet presAssocID="{A99214CE-1C56-4EB9-A5ED-225316758ED0}" presName="root" presStyleCnt="0">
        <dgm:presLayoutVars>
          <dgm:dir/>
          <dgm:resizeHandles val="exact"/>
        </dgm:presLayoutVars>
      </dgm:prSet>
      <dgm:spPr/>
    </dgm:pt>
    <dgm:pt modelId="{C4281F3A-ED4A-4E16-85F7-2EC75697D4A4}" type="pres">
      <dgm:prSet presAssocID="{66429DAC-E5B4-49DC-9EE0-E9DC0C196D57}" presName="compNode" presStyleCnt="0"/>
      <dgm:spPr/>
    </dgm:pt>
    <dgm:pt modelId="{5B7576C0-11EF-40A5-BF68-70219646895B}" type="pres">
      <dgm:prSet presAssocID="{66429DAC-E5B4-49DC-9EE0-E9DC0C196D57}" presName="bgRect" presStyleLbl="bgShp" presStyleIdx="0" presStyleCnt="2"/>
      <dgm:spPr/>
    </dgm:pt>
    <dgm:pt modelId="{44A3015A-8395-44C8-9ED3-01E358559FBA}" type="pres">
      <dgm:prSet presAssocID="{66429DAC-E5B4-49DC-9EE0-E9DC0C196D5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st tubes"/>
        </a:ext>
      </dgm:extLst>
    </dgm:pt>
    <dgm:pt modelId="{EE18CD1A-3D6E-4019-AC28-C4B8229A0671}" type="pres">
      <dgm:prSet presAssocID="{66429DAC-E5B4-49DC-9EE0-E9DC0C196D57}" presName="spaceRect" presStyleCnt="0"/>
      <dgm:spPr/>
    </dgm:pt>
    <dgm:pt modelId="{286D70E2-2007-4BD8-A475-4967650942DA}" type="pres">
      <dgm:prSet presAssocID="{66429DAC-E5B4-49DC-9EE0-E9DC0C196D57}" presName="parTx" presStyleLbl="revTx" presStyleIdx="0" presStyleCnt="2">
        <dgm:presLayoutVars>
          <dgm:chMax val="0"/>
          <dgm:chPref val="0"/>
        </dgm:presLayoutVars>
      </dgm:prSet>
      <dgm:spPr/>
    </dgm:pt>
    <dgm:pt modelId="{4A5A9FE8-E71A-42D6-9DA3-23927B7FDC3F}" type="pres">
      <dgm:prSet presAssocID="{22777792-E8DF-4567-A295-B88380802782}" presName="sibTrans" presStyleCnt="0"/>
      <dgm:spPr/>
    </dgm:pt>
    <dgm:pt modelId="{DD954F4F-6850-40DD-8BE7-13B5C39228F9}" type="pres">
      <dgm:prSet presAssocID="{D96EF9D7-52D0-415F-B2B1-567B25439BF4}" presName="compNode" presStyleCnt="0"/>
      <dgm:spPr/>
    </dgm:pt>
    <dgm:pt modelId="{E7C5CA36-F71F-4A7B-8A78-C85BCA89B7C2}" type="pres">
      <dgm:prSet presAssocID="{D96EF9D7-52D0-415F-B2B1-567B25439BF4}" presName="bgRect" presStyleLbl="bgShp" presStyleIdx="1" presStyleCnt="2"/>
      <dgm:spPr/>
    </dgm:pt>
    <dgm:pt modelId="{532B3FB5-DE04-40C9-84CC-94C25ADE67FD}" type="pres">
      <dgm:prSet presAssocID="{D96EF9D7-52D0-415F-B2B1-567B25439BF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11A1878A-CD52-457E-BCF3-4E1D2E16DBA8}" type="pres">
      <dgm:prSet presAssocID="{D96EF9D7-52D0-415F-B2B1-567B25439BF4}" presName="spaceRect" presStyleCnt="0"/>
      <dgm:spPr/>
    </dgm:pt>
    <dgm:pt modelId="{11AF9D0A-0F03-4AB6-A7A4-C914FE70A18E}" type="pres">
      <dgm:prSet presAssocID="{D96EF9D7-52D0-415F-B2B1-567B25439BF4}" presName="parTx" presStyleLbl="revTx" presStyleIdx="1" presStyleCnt="2">
        <dgm:presLayoutVars>
          <dgm:chMax val="0"/>
          <dgm:chPref val="0"/>
        </dgm:presLayoutVars>
      </dgm:prSet>
      <dgm:spPr/>
    </dgm:pt>
  </dgm:ptLst>
  <dgm:cxnLst>
    <dgm:cxn modelId="{9CE85B00-0A8A-4780-8E9A-E1C8CC49A3E3}" type="presOf" srcId="{D96EF9D7-52D0-415F-B2B1-567B25439BF4}" destId="{11AF9D0A-0F03-4AB6-A7A4-C914FE70A18E}" srcOrd="0" destOrd="0" presId="urn:microsoft.com/office/officeart/2018/2/layout/IconVerticalSolidList"/>
    <dgm:cxn modelId="{291F5F3C-DAAF-4D29-A7DD-C769A326E81F}" srcId="{A99214CE-1C56-4EB9-A5ED-225316758ED0}" destId="{D96EF9D7-52D0-415F-B2B1-567B25439BF4}" srcOrd="1" destOrd="0" parTransId="{46E4D7D9-7CBE-4DCE-A0C6-5EE88450637E}" sibTransId="{640769DE-A92F-4A28-94E1-7FBED9B73A04}"/>
    <dgm:cxn modelId="{335A4341-D668-41B1-8C60-BBF540F70A75}" type="presOf" srcId="{A99214CE-1C56-4EB9-A5ED-225316758ED0}" destId="{87617301-F713-47ED-BE1B-0D841E39944D}" srcOrd="0" destOrd="0" presId="urn:microsoft.com/office/officeart/2018/2/layout/IconVerticalSolidList"/>
    <dgm:cxn modelId="{8A6CB2DE-18E4-4949-A245-3F4ECD2A6FFD}" type="presOf" srcId="{66429DAC-E5B4-49DC-9EE0-E9DC0C196D57}" destId="{286D70E2-2007-4BD8-A475-4967650942DA}" srcOrd="0" destOrd="0" presId="urn:microsoft.com/office/officeart/2018/2/layout/IconVerticalSolidList"/>
    <dgm:cxn modelId="{0A8924E7-DE55-465C-A2EC-A81818821F08}" srcId="{A99214CE-1C56-4EB9-A5ED-225316758ED0}" destId="{66429DAC-E5B4-49DC-9EE0-E9DC0C196D57}" srcOrd="0" destOrd="0" parTransId="{16EBE9C1-20BF-4BDD-A044-FE93C9F1A1FF}" sibTransId="{22777792-E8DF-4567-A295-B88380802782}"/>
    <dgm:cxn modelId="{8FC6C861-D4A7-4004-A768-309DEAFF382A}" type="presParOf" srcId="{87617301-F713-47ED-BE1B-0D841E39944D}" destId="{C4281F3A-ED4A-4E16-85F7-2EC75697D4A4}" srcOrd="0" destOrd="0" presId="urn:microsoft.com/office/officeart/2018/2/layout/IconVerticalSolidList"/>
    <dgm:cxn modelId="{304F4FB4-B457-4A25-9C02-B9D308180DE3}" type="presParOf" srcId="{C4281F3A-ED4A-4E16-85F7-2EC75697D4A4}" destId="{5B7576C0-11EF-40A5-BF68-70219646895B}" srcOrd="0" destOrd="0" presId="urn:microsoft.com/office/officeart/2018/2/layout/IconVerticalSolidList"/>
    <dgm:cxn modelId="{ADF9936B-91FB-4E92-BCA7-AA8D48930F2D}" type="presParOf" srcId="{C4281F3A-ED4A-4E16-85F7-2EC75697D4A4}" destId="{44A3015A-8395-44C8-9ED3-01E358559FBA}" srcOrd="1" destOrd="0" presId="urn:microsoft.com/office/officeart/2018/2/layout/IconVerticalSolidList"/>
    <dgm:cxn modelId="{4948A40C-9C72-48B7-9696-5994A46DF28E}" type="presParOf" srcId="{C4281F3A-ED4A-4E16-85F7-2EC75697D4A4}" destId="{EE18CD1A-3D6E-4019-AC28-C4B8229A0671}" srcOrd="2" destOrd="0" presId="urn:microsoft.com/office/officeart/2018/2/layout/IconVerticalSolidList"/>
    <dgm:cxn modelId="{2FAFCE49-552C-4A6E-946D-0CF8A440D694}" type="presParOf" srcId="{C4281F3A-ED4A-4E16-85F7-2EC75697D4A4}" destId="{286D70E2-2007-4BD8-A475-4967650942DA}" srcOrd="3" destOrd="0" presId="urn:microsoft.com/office/officeart/2018/2/layout/IconVerticalSolidList"/>
    <dgm:cxn modelId="{36A12BF7-0F26-401A-9CE9-90264C52DBF3}" type="presParOf" srcId="{87617301-F713-47ED-BE1B-0D841E39944D}" destId="{4A5A9FE8-E71A-42D6-9DA3-23927B7FDC3F}" srcOrd="1" destOrd="0" presId="urn:microsoft.com/office/officeart/2018/2/layout/IconVerticalSolidList"/>
    <dgm:cxn modelId="{8950365B-01EC-4492-BA9A-438EE96F53E7}" type="presParOf" srcId="{87617301-F713-47ED-BE1B-0D841E39944D}" destId="{DD954F4F-6850-40DD-8BE7-13B5C39228F9}" srcOrd="2" destOrd="0" presId="urn:microsoft.com/office/officeart/2018/2/layout/IconVerticalSolidList"/>
    <dgm:cxn modelId="{A888177D-EF8D-48BD-AED2-C9309F575AE1}" type="presParOf" srcId="{DD954F4F-6850-40DD-8BE7-13B5C39228F9}" destId="{E7C5CA36-F71F-4A7B-8A78-C85BCA89B7C2}" srcOrd="0" destOrd="0" presId="urn:microsoft.com/office/officeart/2018/2/layout/IconVerticalSolidList"/>
    <dgm:cxn modelId="{0213CA4B-5F55-4F59-8313-3D769CCF1E44}" type="presParOf" srcId="{DD954F4F-6850-40DD-8BE7-13B5C39228F9}" destId="{532B3FB5-DE04-40C9-84CC-94C25ADE67FD}" srcOrd="1" destOrd="0" presId="urn:microsoft.com/office/officeart/2018/2/layout/IconVerticalSolidList"/>
    <dgm:cxn modelId="{F1C297A5-C5F1-46D7-8CC8-5F4301A52B7C}" type="presParOf" srcId="{DD954F4F-6850-40DD-8BE7-13B5C39228F9}" destId="{11A1878A-CD52-457E-BCF3-4E1D2E16DBA8}" srcOrd="2" destOrd="0" presId="urn:microsoft.com/office/officeart/2018/2/layout/IconVerticalSolidList"/>
    <dgm:cxn modelId="{82E492B9-6E53-42F1-8BD0-955F30D45B31}" type="presParOf" srcId="{DD954F4F-6850-40DD-8BE7-13B5C39228F9}" destId="{11AF9D0A-0F03-4AB6-A7A4-C914FE70A18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FBC1FD5-D11F-4DD2-9423-DFB27915283D}"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39DEF3E8-EBDE-4B5F-A83F-3A3EC2E8F638}">
      <dgm:prSet/>
      <dgm:spPr/>
      <dgm:t>
        <a:bodyPr/>
        <a:lstStyle/>
        <a:p>
          <a:r>
            <a:rPr lang="en-GB" b="0"/>
            <a:t>Licensing</a:t>
          </a:r>
          <a:endParaRPr lang="en-US"/>
        </a:p>
      </dgm:t>
    </dgm:pt>
    <dgm:pt modelId="{36DA2955-81C7-417E-8B5B-113D9CBDA7A2}" type="parTrans" cxnId="{2B0FF934-C4D1-4570-8FD4-5C64D44CB698}">
      <dgm:prSet/>
      <dgm:spPr/>
      <dgm:t>
        <a:bodyPr/>
        <a:lstStyle/>
        <a:p>
          <a:endParaRPr lang="en-US"/>
        </a:p>
      </dgm:t>
    </dgm:pt>
    <dgm:pt modelId="{4432CDF1-784B-450C-B84F-685E095D44B9}" type="sibTrans" cxnId="{2B0FF934-C4D1-4570-8FD4-5C64D44CB698}">
      <dgm:prSet/>
      <dgm:spPr/>
      <dgm:t>
        <a:bodyPr/>
        <a:lstStyle/>
        <a:p>
          <a:endParaRPr lang="en-US"/>
        </a:p>
      </dgm:t>
    </dgm:pt>
    <dgm:pt modelId="{50F453B1-5476-4835-B4B0-363472646F08}">
      <dgm:prSet/>
      <dgm:spPr/>
      <dgm:t>
        <a:bodyPr/>
        <a:lstStyle/>
        <a:p>
          <a:r>
            <a:rPr lang="en-GB" b="0"/>
            <a:t>subscription models</a:t>
          </a:r>
          <a:endParaRPr lang="en-US"/>
        </a:p>
      </dgm:t>
    </dgm:pt>
    <dgm:pt modelId="{8A2A0467-C7DE-4983-9EF2-E72B043F91F9}" type="parTrans" cxnId="{E5650454-93FB-4421-93D3-ECBDDE986280}">
      <dgm:prSet/>
      <dgm:spPr/>
      <dgm:t>
        <a:bodyPr/>
        <a:lstStyle/>
        <a:p>
          <a:endParaRPr lang="en-US"/>
        </a:p>
      </dgm:t>
    </dgm:pt>
    <dgm:pt modelId="{AE59CEC9-9478-44E2-BA33-FA412D7455AF}" type="sibTrans" cxnId="{E5650454-93FB-4421-93D3-ECBDDE986280}">
      <dgm:prSet/>
      <dgm:spPr/>
      <dgm:t>
        <a:bodyPr/>
        <a:lstStyle/>
        <a:p>
          <a:endParaRPr lang="en-US"/>
        </a:p>
      </dgm:t>
    </dgm:pt>
    <dgm:pt modelId="{4EED002A-F191-4DEA-A222-35B0BEFCC2D9}">
      <dgm:prSet/>
      <dgm:spPr/>
      <dgm:t>
        <a:bodyPr/>
        <a:lstStyle/>
        <a:p>
          <a:r>
            <a:rPr lang="en-GB" b="0"/>
            <a:t>consulting services</a:t>
          </a:r>
          <a:endParaRPr lang="en-US"/>
        </a:p>
      </dgm:t>
    </dgm:pt>
    <dgm:pt modelId="{6A7D2EBD-0BF3-4977-A24F-58858A17758F}" type="parTrans" cxnId="{7E111F0C-A287-41C3-9119-1C5897776160}">
      <dgm:prSet/>
      <dgm:spPr/>
      <dgm:t>
        <a:bodyPr/>
        <a:lstStyle/>
        <a:p>
          <a:endParaRPr lang="en-US"/>
        </a:p>
      </dgm:t>
    </dgm:pt>
    <dgm:pt modelId="{D6E98A1A-FC68-4781-B439-F3674AA43B12}" type="sibTrans" cxnId="{7E111F0C-A287-41C3-9119-1C5897776160}">
      <dgm:prSet/>
      <dgm:spPr/>
      <dgm:t>
        <a:bodyPr/>
        <a:lstStyle/>
        <a:p>
          <a:endParaRPr lang="en-US"/>
        </a:p>
      </dgm:t>
    </dgm:pt>
    <dgm:pt modelId="{6194A322-885D-4076-98E5-92B7AEB17A10}" type="pres">
      <dgm:prSet presAssocID="{FFBC1FD5-D11F-4DD2-9423-DFB27915283D}" presName="root" presStyleCnt="0">
        <dgm:presLayoutVars>
          <dgm:dir/>
          <dgm:resizeHandles val="exact"/>
        </dgm:presLayoutVars>
      </dgm:prSet>
      <dgm:spPr/>
    </dgm:pt>
    <dgm:pt modelId="{14854FBE-EF75-4F5A-86AD-675AA56938A5}" type="pres">
      <dgm:prSet presAssocID="{39DEF3E8-EBDE-4B5F-A83F-3A3EC2E8F638}" presName="compNode" presStyleCnt="0"/>
      <dgm:spPr/>
    </dgm:pt>
    <dgm:pt modelId="{8AA4801A-6F5C-479F-AA80-B0050953181A}" type="pres">
      <dgm:prSet presAssocID="{39DEF3E8-EBDE-4B5F-A83F-3A3EC2E8F638}" presName="bgRect" presStyleLbl="bgShp" presStyleIdx="0" presStyleCnt="3"/>
      <dgm:spPr/>
    </dgm:pt>
    <dgm:pt modelId="{6A28C0F6-5C86-4273-BF7D-58F071695B88}" type="pres">
      <dgm:prSet presAssocID="{39DEF3E8-EBDE-4B5F-A83F-3A3EC2E8F63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E93A8927-AAA3-4731-85F1-B1959CF1473B}" type="pres">
      <dgm:prSet presAssocID="{39DEF3E8-EBDE-4B5F-A83F-3A3EC2E8F638}" presName="spaceRect" presStyleCnt="0"/>
      <dgm:spPr/>
    </dgm:pt>
    <dgm:pt modelId="{556DE108-9BE0-46AA-A652-E69DA26EDD13}" type="pres">
      <dgm:prSet presAssocID="{39DEF3E8-EBDE-4B5F-A83F-3A3EC2E8F638}" presName="parTx" presStyleLbl="revTx" presStyleIdx="0" presStyleCnt="3">
        <dgm:presLayoutVars>
          <dgm:chMax val="0"/>
          <dgm:chPref val="0"/>
        </dgm:presLayoutVars>
      </dgm:prSet>
      <dgm:spPr/>
    </dgm:pt>
    <dgm:pt modelId="{7A2E8A14-E48A-4FDC-8336-8367B714E64F}" type="pres">
      <dgm:prSet presAssocID="{4432CDF1-784B-450C-B84F-685E095D44B9}" presName="sibTrans" presStyleCnt="0"/>
      <dgm:spPr/>
    </dgm:pt>
    <dgm:pt modelId="{32D4E7B6-A8ED-4D12-861B-9E7C5EA998A0}" type="pres">
      <dgm:prSet presAssocID="{50F453B1-5476-4835-B4B0-363472646F08}" presName="compNode" presStyleCnt="0"/>
      <dgm:spPr/>
    </dgm:pt>
    <dgm:pt modelId="{14D3C0B9-ADB6-4287-AE01-2FBF21CC6919}" type="pres">
      <dgm:prSet presAssocID="{50F453B1-5476-4835-B4B0-363472646F08}" presName="bgRect" presStyleLbl="bgShp" presStyleIdx="1" presStyleCnt="3"/>
      <dgm:spPr/>
    </dgm:pt>
    <dgm:pt modelId="{7C60AEF5-0741-4318-8379-7994BDDC640F}" type="pres">
      <dgm:prSet presAssocID="{50F453B1-5476-4835-B4B0-363472646F0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7BF55BEE-7D89-4FE9-9AF3-53E9DB8969E4}" type="pres">
      <dgm:prSet presAssocID="{50F453B1-5476-4835-B4B0-363472646F08}" presName="spaceRect" presStyleCnt="0"/>
      <dgm:spPr/>
    </dgm:pt>
    <dgm:pt modelId="{EB727BAD-C0A3-4A15-8130-057C2555195C}" type="pres">
      <dgm:prSet presAssocID="{50F453B1-5476-4835-B4B0-363472646F08}" presName="parTx" presStyleLbl="revTx" presStyleIdx="1" presStyleCnt="3">
        <dgm:presLayoutVars>
          <dgm:chMax val="0"/>
          <dgm:chPref val="0"/>
        </dgm:presLayoutVars>
      </dgm:prSet>
      <dgm:spPr/>
    </dgm:pt>
    <dgm:pt modelId="{77D5240B-E477-4F43-AB08-B0846A4C9491}" type="pres">
      <dgm:prSet presAssocID="{AE59CEC9-9478-44E2-BA33-FA412D7455AF}" presName="sibTrans" presStyleCnt="0"/>
      <dgm:spPr/>
    </dgm:pt>
    <dgm:pt modelId="{0AA4D399-E691-43B6-B1EF-723B53D7A051}" type="pres">
      <dgm:prSet presAssocID="{4EED002A-F191-4DEA-A222-35B0BEFCC2D9}" presName="compNode" presStyleCnt="0"/>
      <dgm:spPr/>
    </dgm:pt>
    <dgm:pt modelId="{EA21D72D-5560-4A4B-93F4-8572E2CC0601}" type="pres">
      <dgm:prSet presAssocID="{4EED002A-F191-4DEA-A222-35B0BEFCC2D9}" presName="bgRect" presStyleLbl="bgShp" presStyleIdx="2" presStyleCnt="3"/>
      <dgm:spPr/>
    </dgm:pt>
    <dgm:pt modelId="{C9963B9C-47E8-4FA1-A838-4F5306119C93}" type="pres">
      <dgm:prSet presAssocID="{4EED002A-F191-4DEA-A222-35B0BEFCC2D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008CD7B6-5D7C-4CDB-B4E9-14C7C340AEFE}" type="pres">
      <dgm:prSet presAssocID="{4EED002A-F191-4DEA-A222-35B0BEFCC2D9}" presName="spaceRect" presStyleCnt="0"/>
      <dgm:spPr/>
    </dgm:pt>
    <dgm:pt modelId="{B940094A-4195-4C56-B2D0-4E04DA005276}" type="pres">
      <dgm:prSet presAssocID="{4EED002A-F191-4DEA-A222-35B0BEFCC2D9}" presName="parTx" presStyleLbl="revTx" presStyleIdx="2" presStyleCnt="3">
        <dgm:presLayoutVars>
          <dgm:chMax val="0"/>
          <dgm:chPref val="0"/>
        </dgm:presLayoutVars>
      </dgm:prSet>
      <dgm:spPr/>
    </dgm:pt>
  </dgm:ptLst>
  <dgm:cxnLst>
    <dgm:cxn modelId="{7E111F0C-A287-41C3-9119-1C5897776160}" srcId="{FFBC1FD5-D11F-4DD2-9423-DFB27915283D}" destId="{4EED002A-F191-4DEA-A222-35B0BEFCC2D9}" srcOrd="2" destOrd="0" parTransId="{6A7D2EBD-0BF3-4977-A24F-58858A17758F}" sibTransId="{D6E98A1A-FC68-4781-B439-F3674AA43B12}"/>
    <dgm:cxn modelId="{2B0FF934-C4D1-4570-8FD4-5C64D44CB698}" srcId="{FFBC1FD5-D11F-4DD2-9423-DFB27915283D}" destId="{39DEF3E8-EBDE-4B5F-A83F-3A3EC2E8F638}" srcOrd="0" destOrd="0" parTransId="{36DA2955-81C7-417E-8B5B-113D9CBDA7A2}" sibTransId="{4432CDF1-784B-450C-B84F-685E095D44B9}"/>
    <dgm:cxn modelId="{E5650454-93FB-4421-93D3-ECBDDE986280}" srcId="{FFBC1FD5-D11F-4DD2-9423-DFB27915283D}" destId="{50F453B1-5476-4835-B4B0-363472646F08}" srcOrd="1" destOrd="0" parTransId="{8A2A0467-C7DE-4983-9EF2-E72B043F91F9}" sibTransId="{AE59CEC9-9478-44E2-BA33-FA412D7455AF}"/>
    <dgm:cxn modelId="{56D4C464-030F-4400-B87A-44F3A000B9CF}" type="presOf" srcId="{4EED002A-F191-4DEA-A222-35B0BEFCC2D9}" destId="{B940094A-4195-4C56-B2D0-4E04DA005276}" srcOrd="0" destOrd="0" presId="urn:microsoft.com/office/officeart/2018/2/layout/IconVerticalSolidList"/>
    <dgm:cxn modelId="{2A05B876-9B97-4268-A310-234B5E7C1FF7}" type="presOf" srcId="{39DEF3E8-EBDE-4B5F-A83F-3A3EC2E8F638}" destId="{556DE108-9BE0-46AA-A652-E69DA26EDD13}" srcOrd="0" destOrd="0" presId="urn:microsoft.com/office/officeart/2018/2/layout/IconVerticalSolidList"/>
    <dgm:cxn modelId="{5F7CFA92-E4A3-4325-9000-BA0BAAC76518}" type="presOf" srcId="{50F453B1-5476-4835-B4B0-363472646F08}" destId="{EB727BAD-C0A3-4A15-8130-057C2555195C}" srcOrd="0" destOrd="0" presId="urn:microsoft.com/office/officeart/2018/2/layout/IconVerticalSolidList"/>
    <dgm:cxn modelId="{1C36B7DE-E862-4D8B-92E5-A13372223FC5}" type="presOf" srcId="{FFBC1FD5-D11F-4DD2-9423-DFB27915283D}" destId="{6194A322-885D-4076-98E5-92B7AEB17A10}" srcOrd="0" destOrd="0" presId="urn:microsoft.com/office/officeart/2018/2/layout/IconVerticalSolidList"/>
    <dgm:cxn modelId="{EB0013DF-4993-4112-A63E-603A079CDD66}" type="presParOf" srcId="{6194A322-885D-4076-98E5-92B7AEB17A10}" destId="{14854FBE-EF75-4F5A-86AD-675AA56938A5}" srcOrd="0" destOrd="0" presId="urn:microsoft.com/office/officeart/2018/2/layout/IconVerticalSolidList"/>
    <dgm:cxn modelId="{1AF0D9FA-AEF5-467B-BCFB-C0201D5B4E7E}" type="presParOf" srcId="{14854FBE-EF75-4F5A-86AD-675AA56938A5}" destId="{8AA4801A-6F5C-479F-AA80-B0050953181A}" srcOrd="0" destOrd="0" presId="urn:microsoft.com/office/officeart/2018/2/layout/IconVerticalSolidList"/>
    <dgm:cxn modelId="{B8974835-94F9-48FF-9EAC-3AFE1F5FB7F5}" type="presParOf" srcId="{14854FBE-EF75-4F5A-86AD-675AA56938A5}" destId="{6A28C0F6-5C86-4273-BF7D-58F071695B88}" srcOrd="1" destOrd="0" presId="urn:microsoft.com/office/officeart/2018/2/layout/IconVerticalSolidList"/>
    <dgm:cxn modelId="{F423F2B3-5EEC-4DB3-9EE1-1EA510697AAE}" type="presParOf" srcId="{14854FBE-EF75-4F5A-86AD-675AA56938A5}" destId="{E93A8927-AAA3-4731-85F1-B1959CF1473B}" srcOrd="2" destOrd="0" presId="urn:microsoft.com/office/officeart/2018/2/layout/IconVerticalSolidList"/>
    <dgm:cxn modelId="{78E0C299-3EA5-494A-93CE-0DAFBE216CA6}" type="presParOf" srcId="{14854FBE-EF75-4F5A-86AD-675AA56938A5}" destId="{556DE108-9BE0-46AA-A652-E69DA26EDD13}" srcOrd="3" destOrd="0" presId="urn:microsoft.com/office/officeart/2018/2/layout/IconVerticalSolidList"/>
    <dgm:cxn modelId="{1AA36C18-8A76-4FC7-AE75-9235ED28AD7C}" type="presParOf" srcId="{6194A322-885D-4076-98E5-92B7AEB17A10}" destId="{7A2E8A14-E48A-4FDC-8336-8367B714E64F}" srcOrd="1" destOrd="0" presId="urn:microsoft.com/office/officeart/2018/2/layout/IconVerticalSolidList"/>
    <dgm:cxn modelId="{245E232E-2C55-4E25-A675-AC7064189324}" type="presParOf" srcId="{6194A322-885D-4076-98E5-92B7AEB17A10}" destId="{32D4E7B6-A8ED-4D12-861B-9E7C5EA998A0}" srcOrd="2" destOrd="0" presId="urn:microsoft.com/office/officeart/2018/2/layout/IconVerticalSolidList"/>
    <dgm:cxn modelId="{8C5E66D3-B684-44E5-87AF-AC692EC32B01}" type="presParOf" srcId="{32D4E7B6-A8ED-4D12-861B-9E7C5EA998A0}" destId="{14D3C0B9-ADB6-4287-AE01-2FBF21CC6919}" srcOrd="0" destOrd="0" presId="urn:microsoft.com/office/officeart/2018/2/layout/IconVerticalSolidList"/>
    <dgm:cxn modelId="{C671FEC9-94BF-4E72-AB38-2354D3F9C3E1}" type="presParOf" srcId="{32D4E7B6-A8ED-4D12-861B-9E7C5EA998A0}" destId="{7C60AEF5-0741-4318-8379-7994BDDC640F}" srcOrd="1" destOrd="0" presId="urn:microsoft.com/office/officeart/2018/2/layout/IconVerticalSolidList"/>
    <dgm:cxn modelId="{343CAFB0-3D4D-4B5C-96BF-FBDE53E4F80D}" type="presParOf" srcId="{32D4E7B6-A8ED-4D12-861B-9E7C5EA998A0}" destId="{7BF55BEE-7D89-4FE9-9AF3-53E9DB8969E4}" srcOrd="2" destOrd="0" presId="urn:microsoft.com/office/officeart/2018/2/layout/IconVerticalSolidList"/>
    <dgm:cxn modelId="{4ED9D058-45F9-4DC8-BA16-83D8B29FED81}" type="presParOf" srcId="{32D4E7B6-A8ED-4D12-861B-9E7C5EA998A0}" destId="{EB727BAD-C0A3-4A15-8130-057C2555195C}" srcOrd="3" destOrd="0" presId="urn:microsoft.com/office/officeart/2018/2/layout/IconVerticalSolidList"/>
    <dgm:cxn modelId="{6A9C775E-286D-4CC1-9A83-E711D7A62C17}" type="presParOf" srcId="{6194A322-885D-4076-98E5-92B7AEB17A10}" destId="{77D5240B-E477-4F43-AB08-B0846A4C9491}" srcOrd="3" destOrd="0" presId="urn:microsoft.com/office/officeart/2018/2/layout/IconVerticalSolidList"/>
    <dgm:cxn modelId="{FEAE1B61-005A-4CA2-B639-A51E49CB2066}" type="presParOf" srcId="{6194A322-885D-4076-98E5-92B7AEB17A10}" destId="{0AA4D399-E691-43B6-B1EF-723B53D7A051}" srcOrd="4" destOrd="0" presId="urn:microsoft.com/office/officeart/2018/2/layout/IconVerticalSolidList"/>
    <dgm:cxn modelId="{64DB8366-6854-4BBF-A4A2-89CBF5662BBC}" type="presParOf" srcId="{0AA4D399-E691-43B6-B1EF-723B53D7A051}" destId="{EA21D72D-5560-4A4B-93F4-8572E2CC0601}" srcOrd="0" destOrd="0" presId="urn:microsoft.com/office/officeart/2018/2/layout/IconVerticalSolidList"/>
    <dgm:cxn modelId="{F92958D7-6D8D-4DD7-AD2A-A4CE22D0DAF0}" type="presParOf" srcId="{0AA4D399-E691-43B6-B1EF-723B53D7A051}" destId="{C9963B9C-47E8-4FA1-A838-4F5306119C93}" srcOrd="1" destOrd="0" presId="urn:microsoft.com/office/officeart/2018/2/layout/IconVerticalSolidList"/>
    <dgm:cxn modelId="{BA55C5E1-B272-472E-A243-85B669EF5C4A}" type="presParOf" srcId="{0AA4D399-E691-43B6-B1EF-723B53D7A051}" destId="{008CD7B6-5D7C-4CDB-B4E9-14C7C340AEFE}" srcOrd="2" destOrd="0" presId="urn:microsoft.com/office/officeart/2018/2/layout/IconVerticalSolidList"/>
    <dgm:cxn modelId="{D0928BA2-20F6-43BB-BAFA-D17602301C29}" type="presParOf" srcId="{0AA4D399-E691-43B6-B1EF-723B53D7A051}" destId="{B940094A-4195-4C56-B2D0-4E04DA00527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ED29C8-4F35-4113-8E8B-711C98B3B0BE}">
      <dsp:nvSpPr>
        <dsp:cNvPr id="0" name=""/>
        <dsp:cNvSpPr/>
      </dsp:nvSpPr>
      <dsp:spPr>
        <a:xfrm>
          <a:off x="0" y="941850"/>
          <a:ext cx="6096000" cy="17388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CBD2AA-5780-4C58-A3F6-D99E7744DDD5}">
      <dsp:nvSpPr>
        <dsp:cNvPr id="0" name=""/>
        <dsp:cNvSpPr/>
      </dsp:nvSpPr>
      <dsp:spPr>
        <a:xfrm>
          <a:off x="525987" y="1333080"/>
          <a:ext cx="956340" cy="9563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ADC2CF-2A6D-415A-9947-916C8900CFAE}">
      <dsp:nvSpPr>
        <dsp:cNvPr id="0" name=""/>
        <dsp:cNvSpPr/>
      </dsp:nvSpPr>
      <dsp:spPr>
        <a:xfrm>
          <a:off x="2008314" y="941850"/>
          <a:ext cx="4087686" cy="173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023" tIns="184023" rIns="184023" bIns="184023" numCol="1" spcCol="1270" anchor="ctr" anchorCtr="0">
          <a:noAutofit/>
        </a:bodyPr>
        <a:lstStyle/>
        <a:p>
          <a:pPr marL="0" lvl="0" indent="0" algn="l" defTabSz="1111250">
            <a:lnSpc>
              <a:spcPct val="90000"/>
            </a:lnSpc>
            <a:spcBef>
              <a:spcPct val="0"/>
            </a:spcBef>
            <a:spcAft>
              <a:spcPct val="35000"/>
            </a:spcAft>
            <a:buNone/>
          </a:pPr>
          <a:r>
            <a:rPr lang="en-GB" sz="2500" b="0" kern="1200"/>
            <a:t>Limitations of existing MG assessment scales (MG-ADL, QMG)</a:t>
          </a:r>
          <a:endParaRPr lang="en-US" sz="2500" kern="1200"/>
        </a:p>
      </dsp:txBody>
      <dsp:txXfrm>
        <a:off x="2008314" y="941850"/>
        <a:ext cx="4087686" cy="1738800"/>
      </dsp:txXfrm>
    </dsp:sp>
    <dsp:sp modelId="{223759DE-3E9D-4D15-B238-85917AEE35CD}">
      <dsp:nvSpPr>
        <dsp:cNvPr id="0" name=""/>
        <dsp:cNvSpPr/>
      </dsp:nvSpPr>
      <dsp:spPr>
        <a:xfrm>
          <a:off x="0" y="3115349"/>
          <a:ext cx="6096000" cy="17388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4C3D12-D2D6-42F4-8082-80B31DBE3632}">
      <dsp:nvSpPr>
        <dsp:cNvPr id="0" name=""/>
        <dsp:cNvSpPr/>
      </dsp:nvSpPr>
      <dsp:spPr>
        <a:xfrm>
          <a:off x="525987" y="3506580"/>
          <a:ext cx="956340" cy="9563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B2171A-868E-4346-B792-04B90C75C29D}">
      <dsp:nvSpPr>
        <dsp:cNvPr id="0" name=""/>
        <dsp:cNvSpPr/>
      </dsp:nvSpPr>
      <dsp:spPr>
        <a:xfrm>
          <a:off x="2008314" y="3115349"/>
          <a:ext cx="4087686" cy="173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023" tIns="184023" rIns="184023" bIns="184023" numCol="1" spcCol="1270" anchor="ctr" anchorCtr="0">
          <a:noAutofit/>
        </a:bodyPr>
        <a:lstStyle/>
        <a:p>
          <a:pPr marL="0" lvl="0" indent="0" algn="l" defTabSz="1111250">
            <a:lnSpc>
              <a:spcPct val="90000"/>
            </a:lnSpc>
            <a:spcBef>
              <a:spcPct val="0"/>
            </a:spcBef>
            <a:spcAft>
              <a:spcPct val="35000"/>
            </a:spcAft>
            <a:buNone/>
          </a:pPr>
          <a:r>
            <a:rPr lang="en-GB" sz="2500" b="0" kern="1200"/>
            <a:t>Difficulties in predicting imminent crises</a:t>
          </a:r>
          <a:endParaRPr lang="en-US" sz="2500" kern="1200"/>
        </a:p>
      </dsp:txBody>
      <dsp:txXfrm>
        <a:off x="2008314" y="3115349"/>
        <a:ext cx="4087686" cy="17388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D16925-B6E3-4975-B16B-2879589E0724}">
      <dsp:nvSpPr>
        <dsp:cNvPr id="0" name=""/>
        <dsp:cNvSpPr/>
      </dsp:nvSpPr>
      <dsp:spPr>
        <a:xfrm>
          <a:off x="0" y="941850"/>
          <a:ext cx="6096000" cy="17388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2EF2FA-773F-49F8-A99E-D3FAB6954593}">
      <dsp:nvSpPr>
        <dsp:cNvPr id="0" name=""/>
        <dsp:cNvSpPr/>
      </dsp:nvSpPr>
      <dsp:spPr>
        <a:xfrm>
          <a:off x="525987" y="1333080"/>
          <a:ext cx="956340" cy="9563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7FE899-9DEB-4D79-9569-3AE0C29F2634}">
      <dsp:nvSpPr>
        <dsp:cNvPr id="0" name=""/>
        <dsp:cNvSpPr/>
      </dsp:nvSpPr>
      <dsp:spPr>
        <a:xfrm>
          <a:off x="2008314" y="941850"/>
          <a:ext cx="4087686" cy="173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023" tIns="184023" rIns="184023" bIns="184023" numCol="1" spcCol="1270" anchor="ctr" anchorCtr="0">
          <a:noAutofit/>
        </a:bodyPr>
        <a:lstStyle/>
        <a:p>
          <a:pPr marL="0" lvl="0" indent="0" algn="l" defTabSz="1111250">
            <a:lnSpc>
              <a:spcPct val="90000"/>
            </a:lnSpc>
            <a:spcBef>
              <a:spcPct val="0"/>
            </a:spcBef>
            <a:spcAft>
              <a:spcPct val="35000"/>
            </a:spcAft>
            <a:buNone/>
          </a:pPr>
          <a:r>
            <a:rPr lang="en-GB" sz="2500" b="0" kern="1200"/>
            <a:t>Summary of the proposed solution's impact on healthcare</a:t>
          </a:r>
          <a:endParaRPr lang="en-US" sz="2500" kern="1200"/>
        </a:p>
      </dsp:txBody>
      <dsp:txXfrm>
        <a:off x="2008314" y="941850"/>
        <a:ext cx="4087686" cy="1738800"/>
      </dsp:txXfrm>
    </dsp:sp>
    <dsp:sp modelId="{0DDD9D6E-2427-4FB0-A210-CD7AC581564D}">
      <dsp:nvSpPr>
        <dsp:cNvPr id="0" name=""/>
        <dsp:cNvSpPr/>
      </dsp:nvSpPr>
      <dsp:spPr>
        <a:xfrm>
          <a:off x="0" y="3115349"/>
          <a:ext cx="6096000" cy="17388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C187E7-F0F4-4715-B143-6BD49859C047}">
      <dsp:nvSpPr>
        <dsp:cNvPr id="0" name=""/>
        <dsp:cNvSpPr/>
      </dsp:nvSpPr>
      <dsp:spPr>
        <a:xfrm>
          <a:off x="525987" y="3506580"/>
          <a:ext cx="956340" cy="9563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2B81CC-A611-48B9-A72C-5830AD48BDD7}">
      <dsp:nvSpPr>
        <dsp:cNvPr id="0" name=""/>
        <dsp:cNvSpPr/>
      </dsp:nvSpPr>
      <dsp:spPr>
        <a:xfrm>
          <a:off x="2008314" y="3115349"/>
          <a:ext cx="4087686" cy="173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023" tIns="184023" rIns="184023" bIns="184023" numCol="1" spcCol="1270" anchor="ctr" anchorCtr="0">
          <a:noAutofit/>
        </a:bodyPr>
        <a:lstStyle/>
        <a:p>
          <a:pPr marL="0" lvl="0" indent="0" algn="l" defTabSz="1111250">
            <a:lnSpc>
              <a:spcPct val="90000"/>
            </a:lnSpc>
            <a:spcBef>
              <a:spcPct val="0"/>
            </a:spcBef>
            <a:spcAft>
              <a:spcPct val="35000"/>
            </a:spcAft>
            <a:buNone/>
          </a:pPr>
          <a:r>
            <a:rPr lang="en-GB" sz="2500" b="0" kern="1200"/>
            <a:t>Vision for broader applications in other medical areas</a:t>
          </a:r>
          <a:endParaRPr lang="en-US" sz="2500" kern="1200"/>
        </a:p>
      </dsp:txBody>
      <dsp:txXfrm>
        <a:off x="2008314" y="3115349"/>
        <a:ext cx="4087686" cy="17388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9FF487-B531-7F4C-9153-0AD54F63DB27}">
      <dsp:nvSpPr>
        <dsp:cNvPr id="0" name=""/>
        <dsp:cNvSpPr/>
      </dsp:nvSpPr>
      <dsp:spPr>
        <a:xfrm>
          <a:off x="3002280" y="2430665"/>
          <a:ext cx="91440" cy="900468"/>
        </a:xfrm>
        <a:custGeom>
          <a:avLst/>
          <a:gdLst/>
          <a:ahLst/>
          <a:cxnLst/>
          <a:rect l="0" t="0" r="0" b="0"/>
          <a:pathLst>
            <a:path>
              <a:moveTo>
                <a:pt x="45720" y="0"/>
              </a:moveTo>
              <a:lnTo>
                <a:pt x="45720" y="900468"/>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24723" y="2876244"/>
        <a:ext cx="46553" cy="9310"/>
      </dsp:txXfrm>
    </dsp:sp>
    <dsp:sp modelId="{5363F58E-641E-D64D-B507-A268A703CA94}">
      <dsp:nvSpPr>
        <dsp:cNvPr id="0" name=""/>
        <dsp:cNvSpPr/>
      </dsp:nvSpPr>
      <dsp:spPr>
        <a:xfrm>
          <a:off x="1023937" y="3590"/>
          <a:ext cx="4048125" cy="2428874"/>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8361" tIns="208215" rIns="198361" bIns="208215" numCol="1" spcCol="1270" anchor="ctr" anchorCtr="0">
          <a:noAutofit/>
        </a:bodyPr>
        <a:lstStyle/>
        <a:p>
          <a:pPr marL="0" lvl="0" indent="0" algn="ctr" defTabSz="1422400">
            <a:lnSpc>
              <a:spcPct val="90000"/>
            </a:lnSpc>
            <a:spcBef>
              <a:spcPct val="0"/>
            </a:spcBef>
            <a:spcAft>
              <a:spcPct val="35000"/>
            </a:spcAft>
            <a:buNone/>
          </a:pPr>
          <a:r>
            <a:rPr lang="en-GB" sz="3200" b="0" kern="1200"/>
            <a:t>Role of voice synthesis in detecting muscular and respiratory function</a:t>
          </a:r>
          <a:endParaRPr lang="en-US" sz="3200" kern="1200"/>
        </a:p>
      </dsp:txBody>
      <dsp:txXfrm>
        <a:off x="1023937" y="3590"/>
        <a:ext cx="4048125" cy="2428874"/>
      </dsp:txXfrm>
    </dsp:sp>
    <dsp:sp modelId="{FD540496-5801-0E4B-B229-4B8FAB3DE10E}">
      <dsp:nvSpPr>
        <dsp:cNvPr id="0" name=""/>
        <dsp:cNvSpPr/>
      </dsp:nvSpPr>
      <dsp:spPr>
        <a:xfrm>
          <a:off x="1023937" y="3363534"/>
          <a:ext cx="4048125" cy="2428874"/>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8361" tIns="208215" rIns="198361" bIns="208215" numCol="1" spcCol="1270" anchor="ctr" anchorCtr="0">
          <a:noAutofit/>
        </a:bodyPr>
        <a:lstStyle/>
        <a:p>
          <a:pPr marL="0" lvl="0" indent="0" algn="ctr" defTabSz="1422400">
            <a:lnSpc>
              <a:spcPct val="90000"/>
            </a:lnSpc>
            <a:spcBef>
              <a:spcPct val="0"/>
            </a:spcBef>
            <a:spcAft>
              <a:spcPct val="35000"/>
            </a:spcAft>
            <a:buNone/>
          </a:pPr>
          <a:r>
            <a:rPr lang="en-GB" sz="3200" b="0" kern="1200"/>
            <a:t>Comparison of traditional vs. AI-enhanced diagnostic methods</a:t>
          </a:r>
          <a:endParaRPr lang="en-US" sz="3200" kern="1200"/>
        </a:p>
      </dsp:txBody>
      <dsp:txXfrm>
        <a:off x="1023937" y="3363534"/>
        <a:ext cx="4048125" cy="24288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254112-B705-47E8-A7BC-DEA3CB5B813A}">
      <dsp:nvSpPr>
        <dsp:cNvPr id="0" name=""/>
        <dsp:cNvSpPr/>
      </dsp:nvSpPr>
      <dsp:spPr>
        <a:xfrm>
          <a:off x="0" y="941850"/>
          <a:ext cx="6096000" cy="17388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06015D-3216-4050-9170-F5F2F44B2271}">
      <dsp:nvSpPr>
        <dsp:cNvPr id="0" name=""/>
        <dsp:cNvSpPr/>
      </dsp:nvSpPr>
      <dsp:spPr>
        <a:xfrm>
          <a:off x="525987" y="1333080"/>
          <a:ext cx="956340" cy="9563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801400-860F-4A1F-908C-7F1EC1263AD7}">
      <dsp:nvSpPr>
        <dsp:cNvPr id="0" name=""/>
        <dsp:cNvSpPr/>
      </dsp:nvSpPr>
      <dsp:spPr>
        <a:xfrm>
          <a:off x="2008314" y="941850"/>
          <a:ext cx="4087686" cy="173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023" tIns="184023" rIns="184023" bIns="184023" numCol="1" spcCol="1270" anchor="ctr" anchorCtr="0">
          <a:noAutofit/>
        </a:bodyPr>
        <a:lstStyle/>
        <a:p>
          <a:pPr marL="0" lvl="0" indent="0" algn="l" defTabSz="1111250">
            <a:lnSpc>
              <a:spcPct val="90000"/>
            </a:lnSpc>
            <a:spcBef>
              <a:spcPct val="0"/>
            </a:spcBef>
            <a:spcAft>
              <a:spcPct val="35000"/>
            </a:spcAft>
            <a:buNone/>
          </a:pPr>
          <a:r>
            <a:rPr lang="en-GB" sz="2500" b="0" kern="1200"/>
            <a:t>Description of Google’s Health Acoustics Representations (HeAR)</a:t>
          </a:r>
          <a:endParaRPr lang="en-US" sz="2500" kern="1200"/>
        </a:p>
      </dsp:txBody>
      <dsp:txXfrm>
        <a:off x="2008314" y="941850"/>
        <a:ext cx="4087686" cy="1738800"/>
      </dsp:txXfrm>
    </dsp:sp>
    <dsp:sp modelId="{1C06EE2C-65FE-43F4-B400-EF2998DA9041}">
      <dsp:nvSpPr>
        <dsp:cNvPr id="0" name=""/>
        <dsp:cNvSpPr/>
      </dsp:nvSpPr>
      <dsp:spPr>
        <a:xfrm>
          <a:off x="0" y="3115349"/>
          <a:ext cx="6096000" cy="17388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53A143-BF2A-4EC5-9033-E8EFA686D9AF}">
      <dsp:nvSpPr>
        <dsp:cNvPr id="0" name=""/>
        <dsp:cNvSpPr/>
      </dsp:nvSpPr>
      <dsp:spPr>
        <a:xfrm>
          <a:off x="525987" y="3506580"/>
          <a:ext cx="956340" cy="9563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B9CEBC-70B3-4CE0-A6A6-BA5E6C93FA9F}">
      <dsp:nvSpPr>
        <dsp:cNvPr id="0" name=""/>
        <dsp:cNvSpPr/>
      </dsp:nvSpPr>
      <dsp:spPr>
        <a:xfrm>
          <a:off x="2008314" y="3115349"/>
          <a:ext cx="4087686" cy="173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023" tIns="184023" rIns="184023" bIns="184023" numCol="1" spcCol="1270" anchor="ctr" anchorCtr="0">
          <a:noAutofit/>
        </a:bodyPr>
        <a:lstStyle/>
        <a:p>
          <a:pPr marL="0" lvl="0" indent="0" algn="l" defTabSz="1111250">
            <a:lnSpc>
              <a:spcPct val="90000"/>
            </a:lnSpc>
            <a:spcBef>
              <a:spcPct val="0"/>
            </a:spcBef>
            <a:spcAft>
              <a:spcPct val="35000"/>
            </a:spcAft>
            <a:buNone/>
          </a:pPr>
          <a:r>
            <a:rPr lang="en-GB" sz="2500" b="0" kern="1200"/>
            <a:t>Integration of AI models with wearable devices</a:t>
          </a:r>
          <a:endParaRPr lang="en-US" sz="2500" kern="1200"/>
        </a:p>
      </dsp:txBody>
      <dsp:txXfrm>
        <a:off x="2008314" y="3115349"/>
        <a:ext cx="4087686" cy="17388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D22C1-EA7F-46C0-9FE6-CD0E3003CF45}">
      <dsp:nvSpPr>
        <dsp:cNvPr id="0" name=""/>
        <dsp:cNvSpPr/>
      </dsp:nvSpPr>
      <dsp:spPr>
        <a:xfrm>
          <a:off x="0" y="941850"/>
          <a:ext cx="6096000" cy="17388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0E7A6E-FAB3-44BE-930F-7BD1FE2AABDB}">
      <dsp:nvSpPr>
        <dsp:cNvPr id="0" name=""/>
        <dsp:cNvSpPr/>
      </dsp:nvSpPr>
      <dsp:spPr>
        <a:xfrm>
          <a:off x="525987" y="1333080"/>
          <a:ext cx="956340" cy="9563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83EE21-272D-4FE3-A4D0-8E921511F8BF}">
      <dsp:nvSpPr>
        <dsp:cNvPr id="0" name=""/>
        <dsp:cNvSpPr/>
      </dsp:nvSpPr>
      <dsp:spPr>
        <a:xfrm>
          <a:off x="2008314" y="941850"/>
          <a:ext cx="4087686" cy="173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023" tIns="184023" rIns="184023" bIns="184023" numCol="1" spcCol="1270" anchor="ctr" anchorCtr="0">
          <a:noAutofit/>
        </a:bodyPr>
        <a:lstStyle/>
        <a:p>
          <a:pPr marL="0" lvl="0" indent="0" algn="l" defTabSz="1111250">
            <a:lnSpc>
              <a:spcPct val="90000"/>
            </a:lnSpc>
            <a:spcBef>
              <a:spcPct val="0"/>
            </a:spcBef>
            <a:spcAft>
              <a:spcPct val="35000"/>
            </a:spcAft>
            <a:buNone/>
          </a:pPr>
          <a:r>
            <a:rPr lang="en-GB" sz="2500" b="0" kern="1200"/>
            <a:t>Goal to develop non-invasive AI tools for early crisis detection</a:t>
          </a:r>
          <a:endParaRPr lang="en-US" sz="2500" kern="1200"/>
        </a:p>
      </dsp:txBody>
      <dsp:txXfrm>
        <a:off x="2008314" y="941850"/>
        <a:ext cx="4087686" cy="1738800"/>
      </dsp:txXfrm>
    </dsp:sp>
    <dsp:sp modelId="{2D93DCE9-1835-4DF7-960D-F713A008E062}">
      <dsp:nvSpPr>
        <dsp:cNvPr id="0" name=""/>
        <dsp:cNvSpPr/>
      </dsp:nvSpPr>
      <dsp:spPr>
        <a:xfrm>
          <a:off x="0" y="3115349"/>
          <a:ext cx="6096000" cy="17388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15DCA6-8597-4DDF-BC0C-EC3B889C09E8}">
      <dsp:nvSpPr>
        <dsp:cNvPr id="0" name=""/>
        <dsp:cNvSpPr/>
      </dsp:nvSpPr>
      <dsp:spPr>
        <a:xfrm>
          <a:off x="525987" y="3506580"/>
          <a:ext cx="956340" cy="9563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596AA5-BD5B-475E-B119-67794FF7889C}">
      <dsp:nvSpPr>
        <dsp:cNvPr id="0" name=""/>
        <dsp:cNvSpPr/>
      </dsp:nvSpPr>
      <dsp:spPr>
        <a:xfrm>
          <a:off x="2008314" y="3115349"/>
          <a:ext cx="4087686" cy="173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023" tIns="184023" rIns="184023" bIns="184023" numCol="1" spcCol="1270" anchor="ctr" anchorCtr="0">
          <a:noAutofit/>
        </a:bodyPr>
        <a:lstStyle/>
        <a:p>
          <a:pPr marL="0" lvl="0" indent="0" algn="l" defTabSz="1111250">
            <a:lnSpc>
              <a:spcPct val="90000"/>
            </a:lnSpc>
            <a:spcBef>
              <a:spcPct val="0"/>
            </a:spcBef>
            <a:spcAft>
              <a:spcPct val="35000"/>
            </a:spcAft>
            <a:buNone/>
          </a:pPr>
          <a:r>
            <a:rPr lang="en-GB" sz="2500" b="0" kern="1200"/>
            <a:t>Integration of edge AI models into wearable technology</a:t>
          </a:r>
          <a:endParaRPr lang="en-US" sz="2500" kern="1200"/>
        </a:p>
      </dsp:txBody>
      <dsp:txXfrm>
        <a:off x="2008314" y="3115349"/>
        <a:ext cx="4087686" cy="17388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148FB7-1F24-4D88-84E1-7B8F552E6FF0}">
      <dsp:nvSpPr>
        <dsp:cNvPr id="0" name=""/>
        <dsp:cNvSpPr/>
      </dsp:nvSpPr>
      <dsp:spPr>
        <a:xfrm>
          <a:off x="0" y="707"/>
          <a:ext cx="6096000" cy="165559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A3E647-E093-46FF-AE95-046ECF657B90}">
      <dsp:nvSpPr>
        <dsp:cNvPr id="0" name=""/>
        <dsp:cNvSpPr/>
      </dsp:nvSpPr>
      <dsp:spPr>
        <a:xfrm>
          <a:off x="500817" y="373216"/>
          <a:ext cx="910577" cy="9105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F86A9E-0AFE-42F7-ADE2-60F9783C5280}">
      <dsp:nvSpPr>
        <dsp:cNvPr id="0" name=""/>
        <dsp:cNvSpPr/>
      </dsp:nvSpPr>
      <dsp:spPr>
        <a:xfrm>
          <a:off x="1912213" y="707"/>
          <a:ext cx="4183786" cy="16555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217" tIns="175217" rIns="175217" bIns="175217" numCol="1" spcCol="1270" anchor="ctr" anchorCtr="0">
          <a:noAutofit/>
        </a:bodyPr>
        <a:lstStyle/>
        <a:p>
          <a:pPr marL="0" lvl="0" indent="0" algn="l" defTabSz="1111250">
            <a:lnSpc>
              <a:spcPct val="90000"/>
            </a:lnSpc>
            <a:spcBef>
              <a:spcPct val="0"/>
            </a:spcBef>
            <a:spcAft>
              <a:spcPct val="35000"/>
            </a:spcAft>
            <a:buNone/>
          </a:pPr>
          <a:r>
            <a:rPr lang="en-GB" sz="2500" b="0" kern="1200"/>
            <a:t>Data collection and collaborations</a:t>
          </a:r>
          <a:endParaRPr lang="en-US" sz="2500" kern="1200"/>
        </a:p>
      </dsp:txBody>
      <dsp:txXfrm>
        <a:off x="1912213" y="707"/>
        <a:ext cx="4183786" cy="1655595"/>
      </dsp:txXfrm>
    </dsp:sp>
    <dsp:sp modelId="{04C0D993-B072-4D3E-8F18-453026B5CA77}">
      <dsp:nvSpPr>
        <dsp:cNvPr id="0" name=""/>
        <dsp:cNvSpPr/>
      </dsp:nvSpPr>
      <dsp:spPr>
        <a:xfrm>
          <a:off x="0" y="2070202"/>
          <a:ext cx="6096000" cy="165559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85929A-BD53-466D-93F5-03F83E95F35B}">
      <dsp:nvSpPr>
        <dsp:cNvPr id="0" name=""/>
        <dsp:cNvSpPr/>
      </dsp:nvSpPr>
      <dsp:spPr>
        <a:xfrm>
          <a:off x="500817" y="2442711"/>
          <a:ext cx="910577" cy="9105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AE7772-95E0-49A1-A745-A4A036C59D92}">
      <dsp:nvSpPr>
        <dsp:cNvPr id="0" name=""/>
        <dsp:cNvSpPr/>
      </dsp:nvSpPr>
      <dsp:spPr>
        <a:xfrm>
          <a:off x="1912213" y="2070202"/>
          <a:ext cx="4183786" cy="16555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217" tIns="175217" rIns="175217" bIns="175217" numCol="1" spcCol="1270" anchor="ctr" anchorCtr="0">
          <a:noAutofit/>
        </a:bodyPr>
        <a:lstStyle/>
        <a:p>
          <a:pPr marL="0" lvl="0" indent="0" algn="l" defTabSz="1111250">
            <a:lnSpc>
              <a:spcPct val="90000"/>
            </a:lnSpc>
            <a:spcBef>
              <a:spcPct val="0"/>
            </a:spcBef>
            <a:spcAft>
              <a:spcPct val="35000"/>
            </a:spcAft>
            <a:buNone/>
          </a:pPr>
          <a:r>
            <a:rPr lang="en-GB" sz="2500" b="0" kern="1200"/>
            <a:t>Machine learning algorithms and model development</a:t>
          </a:r>
          <a:endParaRPr lang="en-US" sz="2500" kern="1200"/>
        </a:p>
      </dsp:txBody>
      <dsp:txXfrm>
        <a:off x="1912213" y="2070202"/>
        <a:ext cx="4183786" cy="1655595"/>
      </dsp:txXfrm>
    </dsp:sp>
    <dsp:sp modelId="{DA5738DC-2B82-4E6F-8599-32D1A40FD287}">
      <dsp:nvSpPr>
        <dsp:cNvPr id="0" name=""/>
        <dsp:cNvSpPr/>
      </dsp:nvSpPr>
      <dsp:spPr>
        <a:xfrm>
          <a:off x="0" y="4139696"/>
          <a:ext cx="6096000" cy="165559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A3A7AF-97FC-43B3-8060-5E3AC16AA111}">
      <dsp:nvSpPr>
        <dsp:cNvPr id="0" name=""/>
        <dsp:cNvSpPr/>
      </dsp:nvSpPr>
      <dsp:spPr>
        <a:xfrm>
          <a:off x="500817" y="4512205"/>
          <a:ext cx="910577" cy="91057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5F0D13-F638-412F-BC03-03B781330E1D}">
      <dsp:nvSpPr>
        <dsp:cNvPr id="0" name=""/>
        <dsp:cNvSpPr/>
      </dsp:nvSpPr>
      <dsp:spPr>
        <a:xfrm>
          <a:off x="1912213" y="4139696"/>
          <a:ext cx="4183786" cy="16555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217" tIns="175217" rIns="175217" bIns="175217" numCol="1" spcCol="1270" anchor="ctr" anchorCtr="0">
          <a:noAutofit/>
        </a:bodyPr>
        <a:lstStyle/>
        <a:p>
          <a:pPr marL="0" lvl="0" indent="0" algn="l" defTabSz="1111250">
            <a:lnSpc>
              <a:spcPct val="90000"/>
            </a:lnSpc>
            <a:spcBef>
              <a:spcPct val="0"/>
            </a:spcBef>
            <a:spcAft>
              <a:spcPct val="35000"/>
            </a:spcAft>
            <a:buNone/>
          </a:pPr>
          <a:r>
            <a:rPr lang="en-GB" sz="2500" b="0" kern="1200"/>
            <a:t>Device specifications</a:t>
          </a:r>
          <a:endParaRPr lang="en-US" sz="2500" kern="1200"/>
        </a:p>
      </dsp:txBody>
      <dsp:txXfrm>
        <a:off x="1912213" y="4139696"/>
        <a:ext cx="4183786" cy="165559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E62C6C-E530-40D6-AB55-9AD29B5C08E3}">
      <dsp:nvSpPr>
        <dsp:cNvPr id="0" name=""/>
        <dsp:cNvSpPr/>
      </dsp:nvSpPr>
      <dsp:spPr>
        <a:xfrm>
          <a:off x="0" y="941850"/>
          <a:ext cx="6096000" cy="17388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BE6F71-63F8-4BA1-849A-2DCBE328F24F}">
      <dsp:nvSpPr>
        <dsp:cNvPr id="0" name=""/>
        <dsp:cNvSpPr/>
      </dsp:nvSpPr>
      <dsp:spPr>
        <a:xfrm>
          <a:off x="525987" y="1333080"/>
          <a:ext cx="956340" cy="9563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65ACB4-FBFE-452B-B2C4-1F4E68E7A63E}">
      <dsp:nvSpPr>
        <dsp:cNvPr id="0" name=""/>
        <dsp:cNvSpPr/>
      </dsp:nvSpPr>
      <dsp:spPr>
        <a:xfrm>
          <a:off x="2008314" y="941850"/>
          <a:ext cx="4087686" cy="173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023" tIns="184023" rIns="184023" bIns="184023" numCol="1" spcCol="1270" anchor="ctr" anchorCtr="0">
          <a:noAutofit/>
        </a:bodyPr>
        <a:lstStyle/>
        <a:p>
          <a:pPr marL="0" lvl="0" indent="0" algn="l" defTabSz="1111250">
            <a:lnSpc>
              <a:spcPct val="90000"/>
            </a:lnSpc>
            <a:spcBef>
              <a:spcPct val="0"/>
            </a:spcBef>
            <a:spcAft>
              <a:spcPct val="35000"/>
            </a:spcAft>
            <a:buNone/>
          </a:pPr>
          <a:r>
            <a:rPr lang="en-GB" sz="2500" b="0" kern="1200"/>
            <a:t>AI-based precision diagnostics in neurology</a:t>
          </a:r>
          <a:endParaRPr lang="en-US" sz="2500" kern="1200"/>
        </a:p>
      </dsp:txBody>
      <dsp:txXfrm>
        <a:off x="2008314" y="941850"/>
        <a:ext cx="4087686" cy="1738800"/>
      </dsp:txXfrm>
    </dsp:sp>
    <dsp:sp modelId="{2A371191-FDAA-4963-86F6-63B6CC8EEBAB}">
      <dsp:nvSpPr>
        <dsp:cNvPr id="0" name=""/>
        <dsp:cNvSpPr/>
      </dsp:nvSpPr>
      <dsp:spPr>
        <a:xfrm>
          <a:off x="0" y="3115349"/>
          <a:ext cx="6096000" cy="17388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B89A67-F85B-4A8A-A42D-F75DB31B596A}">
      <dsp:nvSpPr>
        <dsp:cNvPr id="0" name=""/>
        <dsp:cNvSpPr/>
      </dsp:nvSpPr>
      <dsp:spPr>
        <a:xfrm>
          <a:off x="525987" y="3506580"/>
          <a:ext cx="956340" cy="9563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AC7AAE-C100-42D0-8DE6-D2AEAB9664AB}">
      <dsp:nvSpPr>
        <dsp:cNvPr id="0" name=""/>
        <dsp:cNvSpPr/>
      </dsp:nvSpPr>
      <dsp:spPr>
        <a:xfrm>
          <a:off x="2008314" y="3115349"/>
          <a:ext cx="4087686" cy="173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023" tIns="184023" rIns="184023" bIns="184023" numCol="1" spcCol="1270" anchor="ctr" anchorCtr="0">
          <a:noAutofit/>
        </a:bodyPr>
        <a:lstStyle/>
        <a:p>
          <a:pPr marL="0" lvl="0" indent="0" algn="l" defTabSz="1111250">
            <a:lnSpc>
              <a:spcPct val="90000"/>
            </a:lnSpc>
            <a:spcBef>
              <a:spcPct val="0"/>
            </a:spcBef>
            <a:spcAft>
              <a:spcPct val="35000"/>
            </a:spcAft>
            <a:buNone/>
          </a:pPr>
          <a:r>
            <a:rPr lang="en-GB" sz="2500" b="0" kern="1200"/>
            <a:t>Comparisons to AI applications in other medical fields</a:t>
          </a:r>
          <a:endParaRPr lang="en-US" sz="2500" kern="1200"/>
        </a:p>
      </dsp:txBody>
      <dsp:txXfrm>
        <a:off x="2008314" y="3115349"/>
        <a:ext cx="4087686" cy="17388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D146C1-47C8-44C1-9E8E-0992F7364AFB}">
      <dsp:nvSpPr>
        <dsp:cNvPr id="0" name=""/>
        <dsp:cNvSpPr/>
      </dsp:nvSpPr>
      <dsp:spPr>
        <a:xfrm>
          <a:off x="0" y="941850"/>
          <a:ext cx="6096000" cy="17388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2A99E7-6B12-4A50-9262-2536B3CE8DD4}">
      <dsp:nvSpPr>
        <dsp:cNvPr id="0" name=""/>
        <dsp:cNvSpPr/>
      </dsp:nvSpPr>
      <dsp:spPr>
        <a:xfrm>
          <a:off x="525987" y="1333080"/>
          <a:ext cx="956340" cy="9563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5E9ADC-B662-42AC-BDAC-3158E1170712}">
      <dsp:nvSpPr>
        <dsp:cNvPr id="0" name=""/>
        <dsp:cNvSpPr/>
      </dsp:nvSpPr>
      <dsp:spPr>
        <a:xfrm>
          <a:off x="2008314" y="941850"/>
          <a:ext cx="4087686" cy="173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023" tIns="184023" rIns="184023" bIns="184023" numCol="1" spcCol="1270" anchor="ctr" anchorCtr="0">
          <a:noAutofit/>
        </a:bodyPr>
        <a:lstStyle/>
        <a:p>
          <a:pPr marL="0" lvl="0" indent="0" algn="l" defTabSz="1111250">
            <a:lnSpc>
              <a:spcPct val="90000"/>
            </a:lnSpc>
            <a:spcBef>
              <a:spcPct val="0"/>
            </a:spcBef>
            <a:spcAft>
              <a:spcPct val="35000"/>
            </a:spcAft>
            <a:buNone/>
          </a:pPr>
          <a:r>
            <a:rPr lang="en-GB" sz="2500" b="0" kern="1200"/>
            <a:t>Improved diagnostic accuracy and patient outcomes</a:t>
          </a:r>
          <a:endParaRPr lang="en-US" sz="2500" kern="1200"/>
        </a:p>
      </dsp:txBody>
      <dsp:txXfrm>
        <a:off x="2008314" y="941850"/>
        <a:ext cx="4087686" cy="1738800"/>
      </dsp:txXfrm>
    </dsp:sp>
    <dsp:sp modelId="{9412EA2A-D907-406A-ABC5-3223318790B8}">
      <dsp:nvSpPr>
        <dsp:cNvPr id="0" name=""/>
        <dsp:cNvSpPr/>
      </dsp:nvSpPr>
      <dsp:spPr>
        <a:xfrm>
          <a:off x="0" y="3115349"/>
          <a:ext cx="6096000" cy="17388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D4B725-2ED8-4FCF-90CE-D83BED320D6F}">
      <dsp:nvSpPr>
        <dsp:cNvPr id="0" name=""/>
        <dsp:cNvSpPr/>
      </dsp:nvSpPr>
      <dsp:spPr>
        <a:xfrm>
          <a:off x="525987" y="3506580"/>
          <a:ext cx="956340" cy="9563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FAAD5B-CE95-419C-A29E-B02A77BFCB77}">
      <dsp:nvSpPr>
        <dsp:cNvPr id="0" name=""/>
        <dsp:cNvSpPr/>
      </dsp:nvSpPr>
      <dsp:spPr>
        <a:xfrm>
          <a:off x="2008314" y="3115349"/>
          <a:ext cx="4087686" cy="173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023" tIns="184023" rIns="184023" bIns="184023" numCol="1" spcCol="1270" anchor="ctr" anchorCtr="0">
          <a:noAutofit/>
        </a:bodyPr>
        <a:lstStyle/>
        <a:p>
          <a:pPr marL="0" lvl="0" indent="0" algn="l" defTabSz="1111250">
            <a:lnSpc>
              <a:spcPct val="90000"/>
            </a:lnSpc>
            <a:spcBef>
              <a:spcPct val="0"/>
            </a:spcBef>
            <a:spcAft>
              <a:spcPct val="35000"/>
            </a:spcAft>
            <a:buNone/>
          </a:pPr>
          <a:r>
            <a:rPr lang="en-GB" sz="2500" b="0" kern="1200"/>
            <a:t>Cost reduction and increased accessibility</a:t>
          </a:r>
          <a:endParaRPr lang="en-US" sz="2500" kern="1200"/>
        </a:p>
      </dsp:txBody>
      <dsp:txXfrm>
        <a:off x="2008314" y="3115349"/>
        <a:ext cx="4087686" cy="17388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7576C0-11EF-40A5-BF68-70219646895B}">
      <dsp:nvSpPr>
        <dsp:cNvPr id="0" name=""/>
        <dsp:cNvSpPr/>
      </dsp:nvSpPr>
      <dsp:spPr>
        <a:xfrm>
          <a:off x="0" y="941850"/>
          <a:ext cx="6096000" cy="17388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A3015A-8395-44C8-9ED3-01E358559FBA}">
      <dsp:nvSpPr>
        <dsp:cNvPr id="0" name=""/>
        <dsp:cNvSpPr/>
      </dsp:nvSpPr>
      <dsp:spPr>
        <a:xfrm>
          <a:off x="525987" y="1333080"/>
          <a:ext cx="956340" cy="9563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6D70E2-2007-4BD8-A475-4967650942DA}">
      <dsp:nvSpPr>
        <dsp:cNvPr id="0" name=""/>
        <dsp:cNvSpPr/>
      </dsp:nvSpPr>
      <dsp:spPr>
        <a:xfrm>
          <a:off x="2008314" y="941850"/>
          <a:ext cx="4087686" cy="173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023" tIns="184023" rIns="184023" bIns="184023" numCol="1" spcCol="1270" anchor="ctr" anchorCtr="0">
          <a:noAutofit/>
        </a:bodyPr>
        <a:lstStyle/>
        <a:p>
          <a:pPr marL="0" lvl="0" indent="0" algn="l" defTabSz="1111250">
            <a:lnSpc>
              <a:spcPct val="90000"/>
            </a:lnSpc>
            <a:spcBef>
              <a:spcPct val="0"/>
            </a:spcBef>
            <a:spcAft>
              <a:spcPct val="35000"/>
            </a:spcAft>
            <a:buNone/>
          </a:pPr>
          <a:r>
            <a:rPr lang="en-GB" sz="2500" b="0" kern="1200"/>
            <a:t>Phases of development: Research, testing, commercialization</a:t>
          </a:r>
          <a:endParaRPr lang="en-US" sz="2500" kern="1200"/>
        </a:p>
      </dsp:txBody>
      <dsp:txXfrm>
        <a:off x="2008314" y="941850"/>
        <a:ext cx="4087686" cy="1738800"/>
      </dsp:txXfrm>
    </dsp:sp>
    <dsp:sp modelId="{E7C5CA36-F71F-4A7B-8A78-C85BCA89B7C2}">
      <dsp:nvSpPr>
        <dsp:cNvPr id="0" name=""/>
        <dsp:cNvSpPr/>
      </dsp:nvSpPr>
      <dsp:spPr>
        <a:xfrm>
          <a:off x="0" y="3115349"/>
          <a:ext cx="6096000" cy="17388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2B3FB5-DE04-40C9-84CC-94C25ADE67FD}">
      <dsp:nvSpPr>
        <dsp:cNvPr id="0" name=""/>
        <dsp:cNvSpPr/>
      </dsp:nvSpPr>
      <dsp:spPr>
        <a:xfrm>
          <a:off x="525987" y="3506580"/>
          <a:ext cx="956340" cy="9563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AF9D0A-0F03-4AB6-A7A4-C914FE70A18E}">
      <dsp:nvSpPr>
        <dsp:cNvPr id="0" name=""/>
        <dsp:cNvSpPr/>
      </dsp:nvSpPr>
      <dsp:spPr>
        <a:xfrm>
          <a:off x="2008314" y="3115349"/>
          <a:ext cx="4087686" cy="173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023" tIns="184023" rIns="184023" bIns="184023" numCol="1" spcCol="1270" anchor="ctr" anchorCtr="0">
          <a:noAutofit/>
        </a:bodyPr>
        <a:lstStyle/>
        <a:p>
          <a:pPr marL="0" lvl="0" indent="0" algn="l" defTabSz="1111250">
            <a:lnSpc>
              <a:spcPct val="90000"/>
            </a:lnSpc>
            <a:spcBef>
              <a:spcPct val="0"/>
            </a:spcBef>
            <a:spcAft>
              <a:spcPct val="35000"/>
            </a:spcAft>
            <a:buNone/>
          </a:pPr>
          <a:r>
            <a:rPr lang="en-GB" sz="2500" b="0" kern="1200"/>
            <a:t>Target markets and initial rollout strategy</a:t>
          </a:r>
          <a:endParaRPr lang="en-US" sz="2500" kern="1200"/>
        </a:p>
      </dsp:txBody>
      <dsp:txXfrm>
        <a:off x="2008314" y="3115349"/>
        <a:ext cx="4087686" cy="17388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A4801A-6F5C-479F-AA80-B0050953181A}">
      <dsp:nvSpPr>
        <dsp:cNvPr id="0" name=""/>
        <dsp:cNvSpPr/>
      </dsp:nvSpPr>
      <dsp:spPr>
        <a:xfrm>
          <a:off x="0" y="707"/>
          <a:ext cx="6096000" cy="165559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28C0F6-5C86-4273-BF7D-58F071695B88}">
      <dsp:nvSpPr>
        <dsp:cNvPr id="0" name=""/>
        <dsp:cNvSpPr/>
      </dsp:nvSpPr>
      <dsp:spPr>
        <a:xfrm>
          <a:off x="500817" y="373216"/>
          <a:ext cx="910577" cy="9105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6DE108-9BE0-46AA-A652-E69DA26EDD13}">
      <dsp:nvSpPr>
        <dsp:cNvPr id="0" name=""/>
        <dsp:cNvSpPr/>
      </dsp:nvSpPr>
      <dsp:spPr>
        <a:xfrm>
          <a:off x="1912213" y="707"/>
          <a:ext cx="4183786" cy="16555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217" tIns="175217" rIns="175217" bIns="175217" numCol="1" spcCol="1270" anchor="ctr" anchorCtr="0">
          <a:noAutofit/>
        </a:bodyPr>
        <a:lstStyle/>
        <a:p>
          <a:pPr marL="0" lvl="0" indent="0" algn="l" defTabSz="1111250">
            <a:lnSpc>
              <a:spcPct val="90000"/>
            </a:lnSpc>
            <a:spcBef>
              <a:spcPct val="0"/>
            </a:spcBef>
            <a:spcAft>
              <a:spcPct val="35000"/>
            </a:spcAft>
            <a:buNone/>
          </a:pPr>
          <a:r>
            <a:rPr lang="en-GB" sz="2500" b="0" kern="1200"/>
            <a:t>Licensing</a:t>
          </a:r>
          <a:endParaRPr lang="en-US" sz="2500" kern="1200"/>
        </a:p>
      </dsp:txBody>
      <dsp:txXfrm>
        <a:off x="1912213" y="707"/>
        <a:ext cx="4183786" cy="1655595"/>
      </dsp:txXfrm>
    </dsp:sp>
    <dsp:sp modelId="{14D3C0B9-ADB6-4287-AE01-2FBF21CC6919}">
      <dsp:nvSpPr>
        <dsp:cNvPr id="0" name=""/>
        <dsp:cNvSpPr/>
      </dsp:nvSpPr>
      <dsp:spPr>
        <a:xfrm>
          <a:off x="0" y="2070202"/>
          <a:ext cx="6096000" cy="165559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60AEF5-0741-4318-8379-7994BDDC640F}">
      <dsp:nvSpPr>
        <dsp:cNvPr id="0" name=""/>
        <dsp:cNvSpPr/>
      </dsp:nvSpPr>
      <dsp:spPr>
        <a:xfrm>
          <a:off x="500817" y="2442711"/>
          <a:ext cx="910577" cy="9105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727BAD-C0A3-4A15-8130-057C2555195C}">
      <dsp:nvSpPr>
        <dsp:cNvPr id="0" name=""/>
        <dsp:cNvSpPr/>
      </dsp:nvSpPr>
      <dsp:spPr>
        <a:xfrm>
          <a:off x="1912213" y="2070202"/>
          <a:ext cx="4183786" cy="16555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217" tIns="175217" rIns="175217" bIns="175217" numCol="1" spcCol="1270" anchor="ctr" anchorCtr="0">
          <a:noAutofit/>
        </a:bodyPr>
        <a:lstStyle/>
        <a:p>
          <a:pPr marL="0" lvl="0" indent="0" algn="l" defTabSz="1111250">
            <a:lnSpc>
              <a:spcPct val="90000"/>
            </a:lnSpc>
            <a:spcBef>
              <a:spcPct val="0"/>
            </a:spcBef>
            <a:spcAft>
              <a:spcPct val="35000"/>
            </a:spcAft>
            <a:buNone/>
          </a:pPr>
          <a:r>
            <a:rPr lang="en-GB" sz="2500" b="0" kern="1200"/>
            <a:t>subscription models</a:t>
          </a:r>
          <a:endParaRPr lang="en-US" sz="2500" kern="1200"/>
        </a:p>
      </dsp:txBody>
      <dsp:txXfrm>
        <a:off x="1912213" y="2070202"/>
        <a:ext cx="4183786" cy="1655595"/>
      </dsp:txXfrm>
    </dsp:sp>
    <dsp:sp modelId="{EA21D72D-5560-4A4B-93F4-8572E2CC0601}">
      <dsp:nvSpPr>
        <dsp:cNvPr id="0" name=""/>
        <dsp:cNvSpPr/>
      </dsp:nvSpPr>
      <dsp:spPr>
        <a:xfrm>
          <a:off x="0" y="4139696"/>
          <a:ext cx="6096000" cy="165559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963B9C-47E8-4FA1-A838-4F5306119C93}">
      <dsp:nvSpPr>
        <dsp:cNvPr id="0" name=""/>
        <dsp:cNvSpPr/>
      </dsp:nvSpPr>
      <dsp:spPr>
        <a:xfrm>
          <a:off x="500817" y="4512205"/>
          <a:ext cx="910577" cy="91057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40094A-4195-4C56-B2D0-4E04DA005276}">
      <dsp:nvSpPr>
        <dsp:cNvPr id="0" name=""/>
        <dsp:cNvSpPr/>
      </dsp:nvSpPr>
      <dsp:spPr>
        <a:xfrm>
          <a:off x="1912213" y="4139696"/>
          <a:ext cx="4183786" cy="16555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217" tIns="175217" rIns="175217" bIns="175217" numCol="1" spcCol="1270" anchor="ctr" anchorCtr="0">
          <a:noAutofit/>
        </a:bodyPr>
        <a:lstStyle/>
        <a:p>
          <a:pPr marL="0" lvl="0" indent="0" algn="l" defTabSz="1111250">
            <a:lnSpc>
              <a:spcPct val="90000"/>
            </a:lnSpc>
            <a:spcBef>
              <a:spcPct val="0"/>
            </a:spcBef>
            <a:spcAft>
              <a:spcPct val="35000"/>
            </a:spcAft>
            <a:buNone/>
          </a:pPr>
          <a:r>
            <a:rPr lang="en-GB" sz="2500" b="0" kern="1200"/>
            <a:t>consulting services</a:t>
          </a:r>
          <a:endParaRPr lang="en-US" sz="2500" kern="1200"/>
        </a:p>
      </dsp:txBody>
      <dsp:txXfrm>
        <a:off x="1912213" y="4139696"/>
        <a:ext cx="4183786" cy="165559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tags" Target="../tags/tag92.xml"/><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83131E8-FB12-410D-BF61-66026F4B99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3F84DA3-B4E6-4214-A070-882C7BF7CE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FD0D9C-4FB5-4727-9E3D-4B02106E0BF8}" type="datetimeFigureOut">
              <a:rPr lang="en-US" smtClean="0"/>
              <a:t>6/3/25</a:t>
            </a:fld>
            <a:endParaRPr lang="en-US"/>
          </a:p>
        </p:txBody>
      </p:sp>
      <p:sp>
        <p:nvSpPr>
          <p:cNvPr id="4" name="Footer Placeholder 3">
            <a:extLst>
              <a:ext uri="{FF2B5EF4-FFF2-40B4-BE49-F238E27FC236}">
                <a16:creationId xmlns:a16="http://schemas.microsoft.com/office/drawing/2014/main" id="{10B9E54A-6E6E-45BD-A700-6E2757729E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C70E95B-A9AE-4EB9-81E6-ECFE9C38ED5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95E8E-A04D-4A46-9BA0-C3F696754EF8}" type="slidenum">
              <a:rPr lang="en-US" smtClean="0"/>
              <a:t>‹#›</a:t>
            </a:fld>
            <a:endParaRPr lang="en-US"/>
          </a:p>
        </p:txBody>
      </p:sp>
    </p:spTree>
    <p:custDataLst>
      <p:tags r:id="rId2"/>
    </p:custDataLst>
    <p:extLst>
      <p:ext uri="{BB962C8B-B14F-4D97-AF65-F5344CB8AC3E}">
        <p14:creationId xmlns:p14="http://schemas.microsoft.com/office/powerpoint/2010/main" val="28587000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203200"/>
          </a:xfrm>
          <a:prstGeom prst="rect">
            <a:avLst/>
          </a:prstGeom>
        </p:spPr>
        <p:txBody>
          <a:bodyPr vert="horz" lIns="91440" tIns="45720" rIns="91440" bIns="45720" rtlCol="0"/>
          <a:lstStyle>
            <a:lvl1pPr algn="l">
              <a:defRPr sz="800"/>
            </a:lvl1pPr>
          </a:lstStyle>
          <a:p>
            <a:endParaRPr lang="en-GB"/>
          </a:p>
        </p:txBody>
      </p:sp>
      <p:sp>
        <p:nvSpPr>
          <p:cNvPr id="3" name="Date Placeholder 2"/>
          <p:cNvSpPr>
            <a:spLocks noGrp="1"/>
          </p:cNvSpPr>
          <p:nvPr>
            <p:ph type="dt" idx="1"/>
          </p:nvPr>
        </p:nvSpPr>
        <p:spPr>
          <a:xfrm>
            <a:off x="3884613" y="1"/>
            <a:ext cx="2971800" cy="203200"/>
          </a:xfrm>
          <a:prstGeom prst="rect">
            <a:avLst/>
          </a:prstGeom>
        </p:spPr>
        <p:txBody>
          <a:bodyPr vert="horz" lIns="91440" tIns="45720" rIns="91440" bIns="45720" rtlCol="0"/>
          <a:lstStyle>
            <a:lvl1pPr algn="r">
              <a:defRPr sz="800"/>
            </a:lvl1pPr>
          </a:lstStyle>
          <a:p>
            <a:fld id="{8336942B-E6A5-475C-AB1E-005DE3D92BF2}" type="datetimeFigureOut">
              <a:rPr lang="en-GB" smtClean="0"/>
              <a:pPr/>
              <a:t>03/06/2025</a:t>
            </a:fld>
            <a:endParaRPr lang="en-GB"/>
          </a:p>
        </p:txBody>
      </p:sp>
      <p:sp>
        <p:nvSpPr>
          <p:cNvPr id="4" name="Slide Image Placeholder 3"/>
          <p:cNvSpPr>
            <a:spLocks noGrp="1" noRot="1" noChangeAspect="1"/>
          </p:cNvSpPr>
          <p:nvPr>
            <p:ph type="sldImg" idx="2"/>
          </p:nvPr>
        </p:nvSpPr>
        <p:spPr>
          <a:xfrm>
            <a:off x="850498" y="299584"/>
            <a:ext cx="5157004" cy="2900816"/>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116114" y="3296783"/>
            <a:ext cx="6625772" cy="5629503"/>
          </a:xfrm>
          <a:prstGeom prst="rect">
            <a:avLst/>
          </a:prstGeom>
        </p:spPr>
        <p:txBody>
          <a:bodyPr vert="horz" lIns="0" tIns="0" rIns="0" bIns="0" numCol="1" spcCol="36000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969829"/>
            <a:ext cx="2971800" cy="174171"/>
          </a:xfrm>
          <a:prstGeom prst="rect">
            <a:avLst/>
          </a:prstGeom>
        </p:spPr>
        <p:txBody>
          <a:bodyPr vert="horz" lIns="91440" tIns="45720" rIns="91440" bIns="45720" rtlCol="0" anchor="b"/>
          <a:lstStyle>
            <a:lvl1pPr algn="l">
              <a:defRPr sz="800"/>
            </a:lvl1pPr>
          </a:lstStyle>
          <a:p>
            <a:endParaRPr lang="en-GB"/>
          </a:p>
        </p:txBody>
      </p:sp>
      <p:sp>
        <p:nvSpPr>
          <p:cNvPr id="7" name="Slide Number Placeholder 6"/>
          <p:cNvSpPr>
            <a:spLocks noGrp="1"/>
          </p:cNvSpPr>
          <p:nvPr>
            <p:ph type="sldNum" sz="quarter" idx="5"/>
          </p:nvPr>
        </p:nvSpPr>
        <p:spPr>
          <a:xfrm>
            <a:off x="3884613" y="8969829"/>
            <a:ext cx="2971800" cy="174171"/>
          </a:xfrm>
          <a:prstGeom prst="rect">
            <a:avLst/>
          </a:prstGeom>
        </p:spPr>
        <p:txBody>
          <a:bodyPr vert="horz" lIns="91440" tIns="45720" rIns="91440" bIns="45720" rtlCol="0" anchor="b"/>
          <a:lstStyle>
            <a:lvl1pPr algn="r">
              <a:defRPr sz="800"/>
            </a:lvl1pPr>
          </a:lstStyle>
          <a:p>
            <a:fld id="{48857A81-DEF9-4B57-AC08-20326D7F815B}" type="slidenum">
              <a:rPr lang="en-GB" smtClean="0"/>
              <a:pPr/>
              <a:t>‹#›</a:t>
            </a:fld>
            <a:endParaRPr lang="en-GB"/>
          </a:p>
        </p:txBody>
      </p:sp>
    </p:spTree>
    <p:extLst>
      <p:ext uri="{BB962C8B-B14F-4D97-AF65-F5344CB8AC3E}">
        <p14:creationId xmlns:p14="http://schemas.microsoft.com/office/powerpoint/2010/main" val="187597517"/>
      </p:ext>
    </p:extLst>
  </p:cSld>
  <p:clrMap bg1="lt1" tx1="dk1" bg2="lt2" tx2="dk2" accent1="accent1" accent2="accent2" accent3="accent3" accent4="accent4" accent5="accent5" accent6="accent6" hlink="hlink" folHlink="folHlink"/>
  <p:notesStyle>
    <a:lvl1pPr marL="0" indent="0" algn="l" defTabSz="914400" rtl="0" eaLnBrk="1" latinLnBrk="0" hangingPunct="1">
      <a:spcAft>
        <a:spcPts val="200"/>
      </a:spcAft>
      <a:buFont typeface="Arial" panose="020B0604020202020204" pitchFamily="34" charset="0"/>
      <a:buNone/>
      <a:defRPr sz="1000" kern="1200">
        <a:solidFill>
          <a:schemeClr val="tx1"/>
        </a:solidFill>
        <a:latin typeface="+mn-lt"/>
        <a:ea typeface="+mn-ea"/>
        <a:cs typeface="+mn-cs"/>
      </a:defRPr>
    </a:lvl1pPr>
    <a:lvl2pPr marL="252000" indent="-108000" algn="l" defTabSz="914400" rtl="0" eaLnBrk="1" latinLnBrk="0" hangingPunct="1">
      <a:spcAft>
        <a:spcPts val="200"/>
      </a:spcAft>
      <a:buFont typeface="Arial" panose="020B0604020202020204" pitchFamily="34" charset="0"/>
      <a:buChar char="•"/>
      <a:defRPr sz="1000" kern="1200">
        <a:solidFill>
          <a:schemeClr val="tx1"/>
        </a:solidFill>
        <a:latin typeface="+mn-lt"/>
        <a:ea typeface="+mn-ea"/>
        <a:cs typeface="+mn-cs"/>
      </a:defRPr>
    </a:lvl2pPr>
    <a:lvl3pPr marL="396000" indent="-108000" algn="l" defTabSz="914400" rtl="0" eaLnBrk="1" latinLnBrk="0" hangingPunct="1">
      <a:spcAft>
        <a:spcPts val="200"/>
      </a:spcAft>
      <a:buFont typeface="Arial" panose="020B0604020202020204" pitchFamily="34" charset="0"/>
      <a:buChar char="•"/>
      <a:defRPr sz="1000" kern="1200">
        <a:solidFill>
          <a:schemeClr val="tx1"/>
        </a:solidFill>
        <a:latin typeface="+mn-lt"/>
        <a:ea typeface="+mn-ea"/>
        <a:cs typeface="+mn-cs"/>
      </a:defRPr>
    </a:lvl3pPr>
    <a:lvl4pPr marL="540000" indent="-108000" algn="l" defTabSz="914400" rtl="0" eaLnBrk="1" latinLnBrk="0" hangingPunct="1">
      <a:spcAft>
        <a:spcPts val="200"/>
      </a:spcAft>
      <a:buFont typeface="Arial" panose="020B0604020202020204" pitchFamily="34" charset="0"/>
      <a:buChar char="•"/>
      <a:defRPr sz="1000" kern="1200">
        <a:solidFill>
          <a:schemeClr val="tx1"/>
        </a:solidFill>
        <a:latin typeface="+mn-lt"/>
        <a:ea typeface="+mn-ea"/>
        <a:cs typeface="+mn-cs"/>
      </a:defRPr>
    </a:lvl4pPr>
    <a:lvl5pPr marL="684000" indent="-108000" algn="l" defTabSz="914400" rtl="0" eaLnBrk="1" latinLnBrk="0" hangingPunct="1">
      <a:spcAft>
        <a:spcPts val="200"/>
      </a:spcAft>
      <a:buFont typeface="Arial" panose="020B0604020202020204" pitchFamily="34" charset="0"/>
      <a:buChar char="•"/>
      <a:defRPr sz="10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5.xml"/><Relationship Id="rId1" Type="http://schemas.openxmlformats.org/officeDocument/2006/relationships/tags" Target="../tags/tag14.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6.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8.xml"/><Relationship Id="rId1" Type="http://schemas.openxmlformats.org/officeDocument/2006/relationships/tags" Target="../tags/tag17.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9.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0.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1.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2.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3.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4.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5.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6.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7.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9.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0.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2.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3.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4.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5.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6.xml"/><Relationship Id="rId1" Type="http://schemas.openxmlformats.org/officeDocument/2006/relationships/customXml" Target="../../customXml/item6.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8.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9.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3.xml"/><Relationship Id="rId1" Type="http://schemas.openxmlformats.org/officeDocument/2006/relationships/tags" Target="../tags/tag40.xml"/><Relationship Id="rId4" Type="http://schemas.openxmlformats.org/officeDocument/2006/relationships/image" Target="../media/image2.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3.xml"/><Relationship Id="rId1" Type="http://schemas.openxmlformats.org/officeDocument/2006/relationships/tags" Target="../tags/tag41.xml"/><Relationship Id="rId4" Type="http://schemas.openxmlformats.org/officeDocument/2006/relationships/image" Target="../media/image2.svg"/></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4.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5.xml"/></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6.xml"/><Relationship Id="rId1" Type="http://schemas.openxmlformats.org/officeDocument/2006/relationships/customXml" Target="../../customXml/item7.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8.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9.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0.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4.xml"/><Relationship Id="rId1" Type="http://schemas.openxmlformats.org/officeDocument/2006/relationships/tags" Target="../tags/tag51.xml"/><Relationship Id="rId4" Type="http://schemas.openxmlformats.org/officeDocument/2006/relationships/image" Target="../media/image2.svg"/></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2.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3.xml"/></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4.xml"/><Relationship Id="rId1" Type="http://schemas.openxmlformats.org/officeDocument/2006/relationships/customXml" Target="../../customXml/item8.xml"/></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5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5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58.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svg"/></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5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0.xml"/></Relationships>
</file>

<file path=ppt/slideLayouts/_rels/slideLayout52.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61.xml"/><Relationship Id="rId1" Type="http://schemas.openxmlformats.org/officeDocument/2006/relationships/customXml" Target="../../customXml/item9.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63.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64.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65.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66.xml"/></Relationships>
</file>

<file path=ppt/slideLayouts/_rels/slideLayout5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67.xml"/><Relationship Id="rId1" Type="http://schemas.openxmlformats.org/officeDocument/2006/relationships/customXml" Target="../../customXml/item10.xml"/></Relationships>
</file>

<file path=ppt/slideLayouts/_rels/slideLayout58.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slideMaster" Target="../slideMasters/slideMaster7.xml"/><Relationship Id="rId1" Type="http://schemas.openxmlformats.org/officeDocument/2006/relationships/tags" Target="../tags/tag69.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Layouts/_rels/slideLayout5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slideMaster" Target="../slideMasters/slideMaster7.xml"/><Relationship Id="rId1" Type="http://schemas.openxmlformats.org/officeDocument/2006/relationships/tags" Target="../tags/tag70.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5.svg"/></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60.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slideMaster" Target="../slideMasters/slideMaster7.xml"/><Relationship Id="rId1" Type="http://schemas.openxmlformats.org/officeDocument/2006/relationships/tags" Target="../tags/tag71.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Layouts/_rels/slideLayout6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slideMaster" Target="../slideMasters/slideMaster7.xml"/><Relationship Id="rId1" Type="http://schemas.openxmlformats.org/officeDocument/2006/relationships/tags" Target="../tags/tag7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7.svg"/></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73.xml"/><Relationship Id="rId1" Type="http://schemas.openxmlformats.org/officeDocument/2006/relationships/customXml" Target="../../customXml/item1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75.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76.xml"/></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77.xml"/><Relationship Id="rId1" Type="http://schemas.openxmlformats.org/officeDocument/2006/relationships/customXml" Target="../../customXml/item12.xml"/></Relationships>
</file>

<file path=ppt/slideLayouts/_rels/slideLayout66.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79.xml"/></Relationships>
</file>

<file path=ppt/slideLayouts/_rels/slideLayout67.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80.xml"/></Relationships>
</file>

<file path=ppt/slideLayouts/_rels/slideLayout68.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81.xml"/></Relationships>
</file>

<file path=ppt/slideLayouts/_rels/slideLayout69.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82.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83.xml"/></Relationships>
</file>

<file path=ppt/slideLayouts/_rels/slideLayout71.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84.xml"/></Relationships>
</file>

<file path=ppt/slideLayouts/_rels/slideLayout72.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85.xml"/></Relationships>
</file>

<file path=ppt/slideLayouts/_rels/slideLayout73.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86.xml"/></Relationships>
</file>

<file path=ppt/slideLayouts/_rels/slideLayout74.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87.xml"/></Relationships>
</file>

<file path=ppt/slideLayouts/_rels/slideLayout75.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88.xml"/></Relationships>
</file>

<file path=ppt/slideLayouts/_rels/slideLayout76.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89.xml"/></Relationships>
</file>

<file path=ppt/slideLayouts/_rels/slideLayout77.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90.xml"/></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91.xml"/><Relationship Id="rId1" Type="http://schemas.openxmlformats.org/officeDocument/2006/relationships/customXml" Target="../../customXml/item13.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2.xml"/><Relationship Id="rId1" Type="http://schemas.openxmlformats.org/officeDocument/2006/relationships/customXml" Target="../../customXml/item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9E6A1CD-3FD6-4AD3-876A-75F060E88A2E}"/>
              </a:ext>
            </a:extLst>
          </p:cNvPr>
          <p:cNvSpPr>
            <a:spLocks noGrp="1"/>
          </p:cNvSpPr>
          <p:nvPr>
            <p:ph type="dt" sz="half" idx="26"/>
          </p:nvPr>
        </p:nvSpPr>
        <p:spPr>
          <a:xfrm>
            <a:off x="1219200" y="5989064"/>
            <a:ext cx="1828800" cy="207749"/>
          </a:xfrm>
        </p:spPr>
        <p:txBody>
          <a:bodyPr wrap="square" lIns="0" bIns="0">
            <a:spAutoFit/>
          </a:bodyPr>
          <a:lstStyle>
            <a:lvl1pPr algn="l">
              <a:lnSpc>
                <a:spcPct val="100000"/>
              </a:lnSpc>
              <a:defRPr/>
            </a:lvl1pPr>
          </a:lstStyle>
          <a:p>
            <a:endParaRPr lang="en-GB" dirty="0"/>
          </a:p>
        </p:txBody>
      </p:sp>
      <p:sp>
        <p:nvSpPr>
          <p:cNvPr id="8" name="Text Placeholder 7">
            <a:extLst>
              <a:ext uri="{FF2B5EF4-FFF2-40B4-BE49-F238E27FC236}">
                <a16:creationId xmlns:a16="http://schemas.microsoft.com/office/drawing/2014/main" id="{7468ED59-10F2-418A-8E8D-5A205AB6BDFD}"/>
              </a:ext>
            </a:extLst>
          </p:cNvPr>
          <p:cNvSpPr>
            <a:spLocks noGrp="1"/>
          </p:cNvSpPr>
          <p:nvPr>
            <p:ph type="body" sz="quarter" idx="27" hasCustomPrompt="1"/>
          </p:nvPr>
        </p:nvSpPr>
        <p:spPr>
          <a:xfrm>
            <a:off x="1219200" y="6349213"/>
            <a:ext cx="4876799" cy="161583"/>
          </a:xfrm>
        </p:spPr>
        <p:txBody>
          <a:bodyPr wrap="square" lIns="0" tIns="0" rIns="0" bIns="0" anchor="t" anchorCtr="0">
            <a:spAutoFit/>
          </a:bodyPr>
          <a:lstStyle>
            <a:lvl1pPr marL="0" indent="0">
              <a:lnSpc>
                <a:spcPct val="100000"/>
              </a:lnSpc>
              <a:buNone/>
              <a:defRPr sz="1050"/>
            </a:lvl1pPr>
            <a:lvl2pPr marL="432000" indent="0">
              <a:buNone/>
              <a:defRPr sz="1050"/>
            </a:lvl2pPr>
            <a:lvl3pPr marL="684000" indent="0">
              <a:buNone/>
              <a:defRPr sz="1050"/>
            </a:lvl3pPr>
            <a:lvl4pPr marL="828000" indent="0">
              <a:buNone/>
              <a:defRPr sz="1050"/>
            </a:lvl4pPr>
            <a:lvl5pPr marL="959400" indent="0">
              <a:buNone/>
              <a:defRPr sz="1050"/>
            </a:lvl5pPr>
          </a:lstStyle>
          <a:p>
            <a:pPr lvl="0"/>
            <a:r>
              <a:rPr lang="en-US" dirty="0"/>
              <a:t>Click to add confidentiality statement here</a:t>
            </a:r>
          </a:p>
        </p:txBody>
      </p:sp>
      <p:sp>
        <p:nvSpPr>
          <p:cNvPr id="2" name="Title 1">
            <a:extLst>
              <a:ext uri="{FF2B5EF4-FFF2-40B4-BE49-F238E27FC236}">
                <a16:creationId xmlns:a16="http://schemas.microsoft.com/office/drawing/2014/main" id="{49CDCC3B-CA12-4A4B-B5F5-D2062F3C58EC}"/>
              </a:ext>
            </a:extLst>
          </p:cNvPr>
          <p:cNvSpPr>
            <a:spLocks noGrp="1"/>
          </p:cNvSpPr>
          <p:nvPr>
            <p:ph type="title" hasCustomPrompt="1"/>
          </p:nvPr>
        </p:nvSpPr>
        <p:spPr>
          <a:xfrm>
            <a:off x="1219201" y="1793325"/>
            <a:ext cx="4876799" cy="2649135"/>
          </a:xfrm>
        </p:spPr>
        <p:txBody>
          <a:bodyPr anchor="b" anchorCtr="0">
            <a:normAutofit/>
          </a:bodyPr>
          <a:lstStyle>
            <a:lvl1pPr>
              <a:lnSpc>
                <a:spcPct val="100000"/>
              </a:lnSpc>
              <a:defRPr sz="4000">
                <a:solidFill>
                  <a:schemeClr val="accent1"/>
                </a:solidFill>
              </a:defRPr>
            </a:lvl1pPr>
          </a:lstStyle>
          <a:p>
            <a:r>
              <a:rPr lang="en-US" dirty="0"/>
              <a:t>Click to enter title here</a:t>
            </a:r>
          </a:p>
        </p:txBody>
      </p:sp>
      <p:sp>
        <p:nvSpPr>
          <p:cNvPr id="6" name="Picture Placeholder 12">
            <a:extLst>
              <a:ext uri="{FF2B5EF4-FFF2-40B4-BE49-F238E27FC236}">
                <a16:creationId xmlns:a16="http://schemas.microsoft.com/office/drawing/2014/main" id="{3506CBD9-0F78-454A-9842-87C2546180B8}"/>
              </a:ext>
            </a:extLst>
          </p:cNvPr>
          <p:cNvSpPr>
            <a:spLocks noGrp="1"/>
          </p:cNvSpPr>
          <p:nvPr>
            <p:ph type="pic" sz="quarter" idx="20" hasCustomPrompt="1"/>
          </p:nvPr>
        </p:nvSpPr>
        <p:spPr>
          <a:xfrm>
            <a:off x="6705600" y="0"/>
            <a:ext cx="5486400" cy="6858000"/>
          </a:xfrm>
          <a:prstGeom prst="rect">
            <a:avLst/>
          </a:prstGeom>
          <a:solidFill>
            <a:schemeClr val="bg2">
              <a:lumMod val="40000"/>
              <a:lumOff val="60000"/>
            </a:schemeClr>
          </a:solidFill>
        </p:spPr>
        <p:txBody>
          <a:bodyPr wrap="square" tIns="72000" bIns="1080000" anchor="ctr">
            <a:noAutofit/>
          </a:bodyPr>
          <a:lstStyle>
            <a:lvl1pPr marL="0" indent="0" algn="ctr">
              <a:lnSpc>
                <a:spcPct val="100000"/>
              </a:lnSpc>
              <a:spcBef>
                <a:spcPts val="0"/>
              </a:spcBef>
              <a:spcAft>
                <a:spcPts val="0"/>
              </a:spcAft>
              <a:buNone/>
              <a:defRPr sz="1600" b="1">
                <a:solidFill>
                  <a:schemeClr val="tx1"/>
                </a:solidFill>
              </a:defRPr>
            </a:lvl1pPr>
          </a:lstStyle>
          <a:p>
            <a:r>
              <a:rPr lang="en-US" dirty="0"/>
              <a:t>_______________________________</a:t>
            </a:r>
            <a:br>
              <a:rPr lang="en-US" dirty="0"/>
            </a:br>
            <a:br>
              <a:rPr lang="en-US" dirty="0"/>
            </a:br>
            <a:r>
              <a:rPr lang="en-US" dirty="0"/>
              <a:t>To add a brand image here:</a:t>
            </a:r>
            <a:br>
              <a:rPr lang="en-US" dirty="0"/>
            </a:br>
            <a:r>
              <a:rPr lang="en-US" dirty="0"/>
              <a:t>Select this placeholder and click </a:t>
            </a:r>
            <a:br>
              <a:rPr lang="en-US" dirty="0"/>
            </a:br>
            <a:r>
              <a:rPr lang="en-US" dirty="0"/>
              <a:t>Brand Pictures in </a:t>
            </a:r>
            <a:r>
              <a:rPr lang="en-US" dirty="0" err="1"/>
              <a:t>BrandIn</a:t>
            </a:r>
            <a:r>
              <a:rPr lang="en-US" dirty="0"/>
              <a:t>.</a:t>
            </a:r>
            <a:br>
              <a:rPr lang="en-US" dirty="0"/>
            </a:br>
            <a:br>
              <a:rPr lang="en-US" dirty="0"/>
            </a:br>
            <a:r>
              <a:rPr lang="en-US" dirty="0"/>
              <a:t>Clicking the icon will insert an </a:t>
            </a:r>
            <a:br>
              <a:rPr lang="en-US" dirty="0"/>
            </a:br>
            <a:r>
              <a:rPr lang="en-US" dirty="0"/>
              <a:t>image from your own files.</a:t>
            </a:r>
            <a:br>
              <a:rPr lang="en-US" dirty="0"/>
            </a:br>
            <a:br>
              <a:rPr lang="en-US" dirty="0"/>
            </a:br>
            <a:br>
              <a:rPr lang="en-US" dirty="0"/>
            </a:br>
            <a:br>
              <a:rPr lang="en-US" dirty="0"/>
            </a:br>
            <a:r>
              <a:rPr lang="en-US" dirty="0"/>
              <a:t>The image can then be scaled within </a:t>
            </a:r>
            <a:br>
              <a:rPr lang="en-US" dirty="0"/>
            </a:br>
            <a:r>
              <a:rPr lang="en-US" dirty="0"/>
              <a:t>the frame by using the Crop feature in </a:t>
            </a:r>
            <a:br>
              <a:rPr lang="en-US" dirty="0"/>
            </a:br>
            <a:r>
              <a:rPr lang="en-US" dirty="0"/>
              <a:t>the Picture Format tab of the ribbon.</a:t>
            </a:r>
            <a:br>
              <a:rPr lang="en-US" dirty="0"/>
            </a:br>
            <a:r>
              <a:rPr lang="en-US" dirty="0"/>
              <a:t>_______________________________</a:t>
            </a:r>
          </a:p>
        </p:txBody>
      </p:sp>
      <p:pic>
        <p:nvPicPr>
          <p:cNvPr id="7" name="Picture 2" descr="Image result for ASTRAZENECA LOGO">
            <a:extLst>
              <a:ext uri="{FF2B5EF4-FFF2-40B4-BE49-F238E27FC236}">
                <a16:creationId xmlns:a16="http://schemas.microsoft.com/office/drawing/2014/main" id="{1ED72C3C-E918-420F-9374-6F1CBE3946F7}"/>
              </a:ext>
            </a:extLst>
          </p:cNvPr>
          <p:cNvPicPr>
            <a:picLocks noChangeAspect="1" noChangeArrowheads="1"/>
          </p:cNvPicPr>
          <p:nvPr userDrawn="1">
            <p:custDataLst>
              <p:tags r:id="rId2"/>
            </p:custDataLst>
          </p:nvPr>
        </p:nvPicPr>
        <p:blipFill>
          <a:blip r:embed="rId4">
            <a:extLst>
              <a:ext uri="{28A0092B-C50C-407E-A947-70E740481C1C}">
                <a14:useLocalDpi xmlns:a14="http://schemas.microsoft.com/office/drawing/2010/main" val="0"/>
              </a:ext>
            </a:extLst>
          </a:blip>
          <a:srcRect/>
          <a:stretch>
            <a:fillRect/>
          </a:stretch>
        </p:blipFill>
        <p:spPr bwMode="auto">
          <a:xfrm>
            <a:off x="1219200" y="401638"/>
            <a:ext cx="2438400" cy="66074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9">
            <a:extLst>
              <a:ext uri="{FF2B5EF4-FFF2-40B4-BE49-F238E27FC236}">
                <a16:creationId xmlns:a16="http://schemas.microsoft.com/office/drawing/2014/main" id="{632E5583-912E-4EA8-8EDC-7B6B86E76274}"/>
              </a:ext>
            </a:extLst>
          </p:cNvPr>
          <p:cNvSpPr>
            <a:spLocks noGrp="1"/>
          </p:cNvSpPr>
          <p:nvPr>
            <p:ph type="body" sz="quarter" idx="21" hasCustomPrompt="1"/>
          </p:nvPr>
        </p:nvSpPr>
        <p:spPr>
          <a:xfrm>
            <a:off x="1219200" y="4594860"/>
            <a:ext cx="4876799" cy="1241804"/>
          </a:xfrm>
          <a:prstGeom prst="rect">
            <a:avLst/>
          </a:prstGeom>
        </p:spPr>
        <p:txBody>
          <a:bodyPr lIns="0" tIns="0" rIns="0" bIns="0">
            <a:normAutofit/>
          </a:bodyPr>
          <a:lstStyle>
            <a:lvl1pPr marL="0" indent="0">
              <a:lnSpc>
                <a:spcPct val="100000"/>
              </a:lnSpc>
              <a:buNone/>
              <a:defRPr sz="2400">
                <a:solidFill>
                  <a:schemeClr val="tx1"/>
                </a:solidFill>
              </a:defRPr>
            </a:lvl1pPr>
          </a:lstStyle>
          <a:p>
            <a:pPr lvl="0"/>
            <a:r>
              <a:rPr lang="en-US" dirty="0"/>
              <a:t>Click to add subtitle / presenters</a:t>
            </a:r>
          </a:p>
        </p:txBody>
      </p:sp>
      <p:sp>
        <p:nvSpPr>
          <p:cNvPr id="15" name="Freeform: Shape 14">
            <a:extLst>
              <a:ext uri="{FF2B5EF4-FFF2-40B4-BE49-F238E27FC236}">
                <a16:creationId xmlns:a16="http://schemas.microsoft.com/office/drawing/2014/main" id="{72260595-7C87-4D29-977E-EE25A0D9291A}"/>
              </a:ext>
            </a:extLst>
          </p:cNvPr>
          <p:cNvSpPr/>
          <p:nvPr userDrawn="1"/>
        </p:nvSpPr>
        <p:spPr>
          <a:xfrm>
            <a:off x="-2087955" y="1"/>
            <a:ext cx="2064161" cy="6858000"/>
          </a:xfrm>
          <a:custGeom>
            <a:avLst/>
            <a:gdLst>
              <a:gd name="connsiteX0" fmla="*/ 0 w 2064161"/>
              <a:gd name="connsiteY0" fmla="*/ 0 h 6858000"/>
              <a:gd name="connsiteX1" fmla="*/ 2002971 w 2064161"/>
              <a:gd name="connsiteY1" fmla="*/ 0 h 6858000"/>
              <a:gd name="connsiteX2" fmla="*/ 2002971 w 2064161"/>
              <a:gd name="connsiteY2" fmla="*/ 6447122 h 6858000"/>
              <a:gd name="connsiteX3" fmla="*/ 2064161 w 2064161"/>
              <a:gd name="connsiteY3" fmla="*/ 6538118 h 6858000"/>
              <a:gd name="connsiteX4" fmla="*/ 2002971 w 2064161"/>
              <a:gd name="connsiteY4" fmla="*/ 6629114 h 6858000"/>
              <a:gd name="connsiteX5" fmla="*/ 2002971 w 2064161"/>
              <a:gd name="connsiteY5" fmla="*/ 6858000 h 6858000"/>
              <a:gd name="connsiteX6" fmla="*/ 0 w 206416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4161" h="6858000">
                <a:moveTo>
                  <a:pt x="0" y="0"/>
                </a:moveTo>
                <a:lnTo>
                  <a:pt x="2002971" y="0"/>
                </a:lnTo>
                <a:lnTo>
                  <a:pt x="2002971" y="6447122"/>
                </a:lnTo>
                <a:lnTo>
                  <a:pt x="2064161" y="6538118"/>
                </a:lnTo>
                <a:lnTo>
                  <a:pt x="2002971" y="6629114"/>
                </a:lnTo>
                <a:lnTo>
                  <a:pt x="2002971"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rIns="144000" bIns="216000" rtlCol="0" anchor="b" anchorCtr="0">
            <a:noAutofit/>
          </a:bodyPr>
          <a:lstStyle/>
          <a:p>
            <a:pPr>
              <a:lnSpc>
                <a:spcPct val="100000"/>
              </a:lnSpc>
              <a:spcAft>
                <a:spcPts val="600"/>
              </a:spcAft>
            </a:pPr>
            <a:r>
              <a:rPr lang="en-GB" sz="1400">
                <a:solidFill>
                  <a:schemeClr val="tx1"/>
                </a:solidFill>
              </a:rPr>
              <a:t>Please ensure you have added the correct confidentiality statement. </a:t>
            </a:r>
          </a:p>
          <a:p>
            <a:pPr>
              <a:lnSpc>
                <a:spcPct val="100000"/>
              </a:lnSpc>
              <a:spcAft>
                <a:spcPts val="600"/>
              </a:spcAft>
            </a:pPr>
            <a:r>
              <a:rPr lang="en-GB" sz="1400">
                <a:solidFill>
                  <a:schemeClr val="tx1"/>
                </a:solidFill>
              </a:rPr>
              <a:t>Type the correct statement: </a:t>
            </a:r>
            <a:br>
              <a:rPr lang="en-GB" sz="1400">
                <a:solidFill>
                  <a:schemeClr val="accent1"/>
                </a:solidFill>
              </a:rPr>
            </a:br>
            <a:r>
              <a:rPr lang="en-GB" sz="1400">
                <a:solidFill>
                  <a:schemeClr val="accent1"/>
                </a:solidFill>
              </a:rPr>
              <a:t>‘</a:t>
            </a:r>
            <a:r>
              <a:rPr lang="en-GB" sz="1400" b="1" i="1">
                <a:solidFill>
                  <a:schemeClr val="accent1"/>
                </a:solidFill>
              </a:rPr>
              <a:t>Company Restricted’ </a:t>
            </a:r>
            <a:r>
              <a:rPr lang="en-GB" sz="1400" b="0">
                <a:solidFill>
                  <a:schemeClr val="tx1"/>
                </a:solidFill>
              </a:rPr>
              <a:t>or</a:t>
            </a:r>
            <a:r>
              <a:rPr lang="en-GB" sz="1400" b="1">
                <a:solidFill>
                  <a:schemeClr val="accent1"/>
                </a:solidFill>
              </a:rPr>
              <a:t> ‘</a:t>
            </a:r>
            <a:r>
              <a:rPr lang="en-GB" sz="1400" b="1" i="1">
                <a:solidFill>
                  <a:schemeClr val="accent1"/>
                </a:solidFill>
              </a:rPr>
              <a:t>Strictly Confidential’ </a:t>
            </a:r>
            <a:r>
              <a:rPr lang="en-GB" sz="1400" b="0" i="1">
                <a:solidFill>
                  <a:schemeClr val="tx1"/>
                </a:solidFill>
              </a:rPr>
              <a:t>.</a:t>
            </a:r>
            <a:r>
              <a:rPr lang="en-GB" sz="1400" b="1" i="1">
                <a:solidFill>
                  <a:schemeClr val="accent1"/>
                </a:solidFill>
              </a:rPr>
              <a:t> </a:t>
            </a:r>
            <a:r>
              <a:rPr lang="en-GB" sz="1400" b="0" i="0">
                <a:solidFill>
                  <a:schemeClr val="tx1"/>
                </a:solidFill>
              </a:rPr>
              <a:t>No statement is needed </a:t>
            </a:r>
            <a:br>
              <a:rPr lang="en-GB" sz="1400" b="0" i="0">
                <a:solidFill>
                  <a:schemeClr val="tx1"/>
                </a:solidFill>
              </a:rPr>
            </a:br>
            <a:r>
              <a:rPr lang="en-GB" sz="1400" b="0" i="0">
                <a:solidFill>
                  <a:schemeClr val="tx1"/>
                </a:solidFill>
              </a:rPr>
              <a:t>for public information. </a:t>
            </a:r>
            <a:endParaRPr lang="en-GB" sz="1400" b="0">
              <a:solidFill>
                <a:schemeClr val="tx1"/>
              </a:solidFill>
            </a:endParaRPr>
          </a:p>
        </p:txBody>
      </p:sp>
      <p:sp>
        <p:nvSpPr>
          <p:cNvPr id="14" name="Oval 13">
            <a:extLst>
              <a:ext uri="{FF2B5EF4-FFF2-40B4-BE49-F238E27FC236}">
                <a16:creationId xmlns:a16="http://schemas.microsoft.com/office/drawing/2014/main" id="{E4809C05-E460-4D1A-BC84-C63C988F5D2D}"/>
              </a:ext>
            </a:extLst>
          </p:cNvPr>
          <p:cNvSpPr/>
          <p:nvPr userDrawn="1"/>
        </p:nvSpPr>
        <p:spPr>
          <a:xfrm>
            <a:off x="-1944694" y="3878333"/>
            <a:ext cx="419968" cy="41996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Aft>
                <a:spcPts val="600"/>
              </a:spcAft>
            </a:pPr>
            <a:r>
              <a:rPr lang="en-US" sz="2400" b="1">
                <a:solidFill>
                  <a:schemeClr val="bg1"/>
                </a:solidFill>
                <a:latin typeface="+mn-lt"/>
              </a:rPr>
              <a:t>!</a:t>
            </a:r>
          </a:p>
        </p:txBody>
      </p:sp>
      <p:sp>
        <p:nvSpPr>
          <p:cNvPr id="11" name="Rectangle 10">
            <a:extLst>
              <a:ext uri="{FF2B5EF4-FFF2-40B4-BE49-F238E27FC236}">
                <a16:creationId xmlns:a16="http://schemas.microsoft.com/office/drawing/2014/main" id="{E615AFDE-47EA-B9B3-CDD0-170ACBAE9885}"/>
              </a:ext>
            </a:extLst>
          </p:cNvPr>
          <p:cNvSpPr/>
          <p:nvPr userDrawn="1"/>
        </p:nvSpPr>
        <p:spPr>
          <a:xfrm>
            <a:off x="0" y="0"/>
            <a:ext cx="6096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US" dirty="0" err="1"/>
          </a:p>
        </p:txBody>
      </p:sp>
    </p:spTree>
    <p:custDataLst>
      <p:tags r:id="rId1"/>
    </p:custDataLst>
    <p:extLst>
      <p:ext uri="{BB962C8B-B14F-4D97-AF65-F5344CB8AC3E}">
        <p14:creationId xmlns:p14="http://schemas.microsoft.com/office/powerpoint/2010/main" val="2848700265"/>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Dual Logo">
    <p:spTree>
      <p:nvGrpSpPr>
        <p:cNvPr id="1" name=""/>
        <p:cNvGrpSpPr/>
        <p:nvPr/>
      </p:nvGrpSpPr>
      <p:grpSpPr>
        <a:xfrm>
          <a:off x="0" y="0"/>
          <a:ext cx="0" cy="0"/>
          <a:chOff x="0" y="0"/>
          <a:chExt cx="0" cy="0"/>
        </a:xfrm>
      </p:grpSpPr>
      <p:sp>
        <p:nvSpPr>
          <p:cNvPr id="15" name="Text Placeholder 7">
            <a:extLst>
              <a:ext uri="{FF2B5EF4-FFF2-40B4-BE49-F238E27FC236}">
                <a16:creationId xmlns:a16="http://schemas.microsoft.com/office/drawing/2014/main" id="{AF0B1B31-3000-4CD8-BB26-CDF0CF4ED32F}"/>
              </a:ext>
            </a:extLst>
          </p:cNvPr>
          <p:cNvSpPr>
            <a:spLocks noGrp="1"/>
          </p:cNvSpPr>
          <p:nvPr>
            <p:ph type="body" sz="quarter" idx="27" hasCustomPrompt="1"/>
          </p:nvPr>
        </p:nvSpPr>
        <p:spPr>
          <a:xfrm>
            <a:off x="1219200" y="6349213"/>
            <a:ext cx="5486400" cy="161583"/>
          </a:xfrm>
        </p:spPr>
        <p:txBody>
          <a:bodyPr wrap="square" lIns="0" tIns="0" rIns="0" bIns="0" anchor="t" anchorCtr="0">
            <a:spAutoFit/>
          </a:bodyPr>
          <a:lstStyle>
            <a:lvl1pPr marL="0" indent="0">
              <a:lnSpc>
                <a:spcPct val="100000"/>
              </a:lnSpc>
              <a:buNone/>
              <a:defRPr sz="1050"/>
            </a:lvl1pPr>
            <a:lvl2pPr marL="432000" indent="0">
              <a:buNone/>
              <a:defRPr sz="1050"/>
            </a:lvl2pPr>
            <a:lvl3pPr marL="684000" indent="0">
              <a:buNone/>
              <a:defRPr sz="1050"/>
            </a:lvl3pPr>
            <a:lvl4pPr marL="828000" indent="0">
              <a:buNone/>
              <a:defRPr sz="1050"/>
            </a:lvl4pPr>
            <a:lvl5pPr marL="959400" indent="0">
              <a:buNone/>
              <a:defRPr sz="1050"/>
            </a:lvl5pPr>
          </a:lstStyle>
          <a:p>
            <a:pPr lvl="0"/>
            <a:r>
              <a:rPr lang="en-US" dirty="0"/>
              <a:t>Click to add confidentiality statement here</a:t>
            </a:r>
          </a:p>
        </p:txBody>
      </p:sp>
      <p:sp>
        <p:nvSpPr>
          <p:cNvPr id="3" name="Date Placeholder 2">
            <a:extLst>
              <a:ext uri="{FF2B5EF4-FFF2-40B4-BE49-F238E27FC236}">
                <a16:creationId xmlns:a16="http://schemas.microsoft.com/office/drawing/2014/main" id="{39E6A1CD-3FD6-4AD3-876A-75F060E88A2E}"/>
              </a:ext>
            </a:extLst>
          </p:cNvPr>
          <p:cNvSpPr>
            <a:spLocks noGrp="1"/>
          </p:cNvSpPr>
          <p:nvPr>
            <p:ph type="dt" sz="half" idx="26"/>
          </p:nvPr>
        </p:nvSpPr>
        <p:spPr>
          <a:xfrm>
            <a:off x="1219200" y="5989058"/>
            <a:ext cx="1828800" cy="207755"/>
          </a:xfrm>
        </p:spPr>
        <p:txBody>
          <a:bodyPr lIns="0" bIns="0"/>
          <a:lstStyle>
            <a:lvl1pPr algn="l">
              <a:lnSpc>
                <a:spcPct val="100000"/>
              </a:lnSpc>
              <a:defRPr/>
            </a:lvl1pPr>
          </a:lstStyle>
          <a:p>
            <a:endParaRPr lang="en-GB" dirty="0"/>
          </a:p>
        </p:txBody>
      </p:sp>
      <p:pic>
        <p:nvPicPr>
          <p:cNvPr id="5" name="Picture 2" descr="Image result for ASTRAZENECA LOGO">
            <a:extLst>
              <a:ext uri="{FF2B5EF4-FFF2-40B4-BE49-F238E27FC236}">
                <a16:creationId xmlns:a16="http://schemas.microsoft.com/office/drawing/2014/main" id="{05391862-9B15-7D95-620B-0163161D69A8}"/>
              </a:ext>
            </a:extLst>
          </p:cNvPr>
          <p:cNvPicPr>
            <a:picLocks noChangeAspect="1" noChangeArrowheads="1"/>
          </p:cNvPicPr>
          <p:nvPr userDrawn="1">
            <p:custDataLst>
              <p:tags r:id="rId2"/>
            </p:custDataLst>
          </p:nvPr>
        </p:nvPicPr>
        <p:blipFill>
          <a:blip r:embed="rId4">
            <a:extLst>
              <a:ext uri="{28A0092B-C50C-407E-A947-70E740481C1C}">
                <a14:useLocalDpi xmlns:a14="http://schemas.microsoft.com/office/drawing/2010/main" val="0"/>
              </a:ext>
            </a:extLst>
          </a:blip>
          <a:srcRect/>
          <a:stretch>
            <a:fillRect/>
          </a:stretch>
        </p:blipFill>
        <p:spPr bwMode="auto">
          <a:xfrm>
            <a:off x="1219200" y="401638"/>
            <a:ext cx="2438400" cy="66074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1970160-AA31-20E0-0840-74BEF55D3FB8}"/>
              </a:ext>
            </a:extLst>
          </p:cNvPr>
          <p:cNvSpPr/>
          <p:nvPr userDrawn="1"/>
        </p:nvSpPr>
        <p:spPr>
          <a:xfrm>
            <a:off x="0" y="0"/>
            <a:ext cx="6096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US" dirty="0" err="1"/>
          </a:p>
        </p:txBody>
      </p:sp>
      <p:sp>
        <p:nvSpPr>
          <p:cNvPr id="2" name="Title 1">
            <a:extLst>
              <a:ext uri="{FF2B5EF4-FFF2-40B4-BE49-F238E27FC236}">
                <a16:creationId xmlns:a16="http://schemas.microsoft.com/office/drawing/2014/main" id="{49CDCC3B-CA12-4A4B-B5F5-D2062F3C58EC}"/>
              </a:ext>
            </a:extLst>
          </p:cNvPr>
          <p:cNvSpPr>
            <a:spLocks noGrp="1"/>
          </p:cNvSpPr>
          <p:nvPr>
            <p:ph type="title" hasCustomPrompt="1"/>
          </p:nvPr>
        </p:nvSpPr>
        <p:spPr>
          <a:xfrm>
            <a:off x="1219200" y="1793324"/>
            <a:ext cx="5486400" cy="2649133"/>
          </a:xfrm>
        </p:spPr>
        <p:txBody>
          <a:bodyPr anchor="b" anchorCtr="0">
            <a:normAutofit/>
          </a:bodyPr>
          <a:lstStyle>
            <a:lvl1pPr>
              <a:lnSpc>
                <a:spcPct val="100000"/>
              </a:lnSpc>
              <a:defRPr sz="4000">
                <a:solidFill>
                  <a:schemeClr val="accent1"/>
                </a:solidFill>
              </a:defRPr>
            </a:lvl1pPr>
          </a:lstStyle>
          <a:p>
            <a:r>
              <a:rPr lang="en-US" dirty="0"/>
              <a:t>Click to enter title here</a:t>
            </a:r>
          </a:p>
        </p:txBody>
      </p:sp>
      <p:sp>
        <p:nvSpPr>
          <p:cNvPr id="6" name="Picture Placeholder 12">
            <a:extLst>
              <a:ext uri="{FF2B5EF4-FFF2-40B4-BE49-F238E27FC236}">
                <a16:creationId xmlns:a16="http://schemas.microsoft.com/office/drawing/2014/main" id="{3506CBD9-0F78-454A-9842-87C2546180B8}"/>
              </a:ext>
            </a:extLst>
          </p:cNvPr>
          <p:cNvSpPr>
            <a:spLocks noGrp="1"/>
          </p:cNvSpPr>
          <p:nvPr>
            <p:ph type="pic" sz="quarter" idx="20" hasCustomPrompt="1"/>
          </p:nvPr>
        </p:nvSpPr>
        <p:spPr>
          <a:xfrm>
            <a:off x="7315200" y="0"/>
            <a:ext cx="4878036" cy="6865200"/>
          </a:xfrm>
          <a:prstGeom prst="rect">
            <a:avLst/>
          </a:prstGeom>
          <a:solidFill>
            <a:schemeClr val="bg2">
              <a:lumMod val="40000"/>
              <a:lumOff val="60000"/>
            </a:schemeClr>
          </a:solidFill>
        </p:spPr>
        <p:txBody>
          <a:bodyPr vert="horz" wrap="square" lIns="0" tIns="72000" rIns="0" bIns="1080000" rtlCol="0" anchor="ctr">
            <a:noAutofit/>
          </a:bodyPr>
          <a:lstStyle>
            <a:lvl1pPr marL="0" indent="0" algn="ctr" defTabSz="914400" rtl="0" eaLnBrk="1" latinLnBrk="0" hangingPunct="1">
              <a:lnSpc>
                <a:spcPct val="100000"/>
              </a:lnSpc>
              <a:spcBef>
                <a:spcPts val="0"/>
              </a:spcBef>
              <a:spcAft>
                <a:spcPts val="0"/>
              </a:spcAft>
              <a:buFont typeface="Arial" panose="020B0604020202020204" pitchFamily="34" charset="0"/>
              <a:buNone/>
              <a:defRPr lang="en-US" sz="1600" b="1" kern="1200" dirty="0" smtClean="0">
                <a:solidFill>
                  <a:schemeClr val="tx1"/>
                </a:solidFill>
                <a:latin typeface="+mn-lt"/>
                <a:ea typeface="+mn-ea"/>
                <a:cs typeface="+mn-cs"/>
              </a:defRPr>
            </a:lvl1pPr>
          </a:lstStyle>
          <a:p>
            <a:r>
              <a:rPr lang="en-US" dirty="0"/>
              <a:t>_______________________________</a:t>
            </a:r>
            <a:br>
              <a:rPr lang="en-US" dirty="0"/>
            </a:br>
            <a:br>
              <a:rPr lang="en-US" dirty="0"/>
            </a:br>
            <a:r>
              <a:rPr lang="en-US" dirty="0"/>
              <a:t>To add a brand image here:</a:t>
            </a:r>
            <a:br>
              <a:rPr lang="en-US" dirty="0"/>
            </a:br>
            <a:r>
              <a:rPr lang="en-US" dirty="0"/>
              <a:t>Select this placeholder and click </a:t>
            </a:r>
            <a:br>
              <a:rPr lang="en-US" dirty="0"/>
            </a:br>
            <a:r>
              <a:rPr lang="en-US" dirty="0"/>
              <a:t>Brand Pictures in </a:t>
            </a:r>
            <a:r>
              <a:rPr lang="en-US" dirty="0" err="1"/>
              <a:t>BrandIn</a:t>
            </a:r>
            <a:r>
              <a:rPr lang="en-US" dirty="0"/>
              <a:t>.</a:t>
            </a:r>
            <a:br>
              <a:rPr lang="en-US" dirty="0"/>
            </a:br>
            <a:br>
              <a:rPr lang="en-US" dirty="0"/>
            </a:br>
            <a:r>
              <a:rPr lang="en-US" dirty="0"/>
              <a:t>Clicking the icon will insert an </a:t>
            </a:r>
            <a:br>
              <a:rPr lang="en-US" dirty="0"/>
            </a:br>
            <a:r>
              <a:rPr lang="en-US" dirty="0"/>
              <a:t>image from your own files.</a:t>
            </a:r>
            <a:br>
              <a:rPr lang="en-US" dirty="0"/>
            </a:br>
            <a:br>
              <a:rPr lang="en-US" dirty="0"/>
            </a:br>
            <a:br>
              <a:rPr lang="en-US" dirty="0"/>
            </a:br>
            <a:br>
              <a:rPr lang="en-US" dirty="0"/>
            </a:br>
            <a:r>
              <a:rPr lang="en-US" dirty="0"/>
              <a:t>The image can then be scaled within </a:t>
            </a:r>
            <a:br>
              <a:rPr lang="en-US" dirty="0"/>
            </a:br>
            <a:r>
              <a:rPr lang="en-US" dirty="0"/>
              <a:t>the frame by using the Crop feature in </a:t>
            </a:r>
            <a:br>
              <a:rPr lang="en-US" dirty="0"/>
            </a:br>
            <a:r>
              <a:rPr lang="en-US" dirty="0"/>
              <a:t>the Picture Format tab of the ribbon.</a:t>
            </a:r>
            <a:br>
              <a:rPr lang="en-US" dirty="0"/>
            </a:br>
            <a:r>
              <a:rPr lang="en-US" dirty="0"/>
              <a:t>_______________________________</a:t>
            </a:r>
          </a:p>
        </p:txBody>
      </p:sp>
      <p:sp>
        <p:nvSpPr>
          <p:cNvPr id="10" name="Text Placeholder 9">
            <a:extLst>
              <a:ext uri="{FF2B5EF4-FFF2-40B4-BE49-F238E27FC236}">
                <a16:creationId xmlns:a16="http://schemas.microsoft.com/office/drawing/2014/main" id="{632E5583-912E-4EA8-8EDC-7B6B86E76274}"/>
              </a:ext>
            </a:extLst>
          </p:cNvPr>
          <p:cNvSpPr>
            <a:spLocks noGrp="1"/>
          </p:cNvSpPr>
          <p:nvPr>
            <p:ph type="body" sz="quarter" idx="21" hasCustomPrompt="1"/>
          </p:nvPr>
        </p:nvSpPr>
        <p:spPr>
          <a:xfrm>
            <a:off x="1219200" y="4594860"/>
            <a:ext cx="5486400" cy="1241799"/>
          </a:xfrm>
          <a:prstGeom prst="rect">
            <a:avLst/>
          </a:prstGeom>
        </p:spPr>
        <p:txBody>
          <a:bodyPr lIns="0">
            <a:normAutofit/>
          </a:bodyPr>
          <a:lstStyle>
            <a:lvl1pPr marL="0" indent="0">
              <a:lnSpc>
                <a:spcPct val="100000"/>
              </a:lnSpc>
              <a:buNone/>
              <a:defRPr sz="2400">
                <a:solidFill>
                  <a:schemeClr val="tx1"/>
                </a:solidFill>
              </a:defRPr>
            </a:lvl1pPr>
          </a:lstStyle>
          <a:p>
            <a:pPr lvl="0"/>
            <a:r>
              <a:rPr lang="en-US" dirty="0"/>
              <a:t>Click to add subtitle / presenters</a:t>
            </a:r>
          </a:p>
        </p:txBody>
      </p:sp>
      <p:sp>
        <p:nvSpPr>
          <p:cNvPr id="11" name="Picture Placeholder 3">
            <a:extLst>
              <a:ext uri="{FF2B5EF4-FFF2-40B4-BE49-F238E27FC236}">
                <a16:creationId xmlns:a16="http://schemas.microsoft.com/office/drawing/2014/main" id="{894F9465-82DF-4370-9E47-56C71396EFC4}"/>
              </a:ext>
            </a:extLst>
          </p:cNvPr>
          <p:cNvSpPr>
            <a:spLocks noGrp="1"/>
          </p:cNvSpPr>
          <p:nvPr>
            <p:ph type="pic" sz="quarter" idx="25" hasCustomPrompt="1"/>
          </p:nvPr>
        </p:nvSpPr>
        <p:spPr>
          <a:xfrm>
            <a:off x="4267200" y="427377"/>
            <a:ext cx="2438400" cy="635001"/>
          </a:xfrm>
        </p:spPr>
        <p:txBody>
          <a:bodyPr anchor="ctr" anchorCtr="0">
            <a:normAutofit/>
          </a:bodyPr>
          <a:lstStyle>
            <a:lvl1pPr marL="0" indent="0" algn="ctr">
              <a:lnSpc>
                <a:spcPct val="100000"/>
              </a:lnSpc>
              <a:buNone/>
              <a:defRPr sz="1400"/>
            </a:lvl1pPr>
          </a:lstStyle>
          <a:p>
            <a:r>
              <a:rPr lang="en-US" dirty="0"/>
              <a:t>Use this placeholder for a secondary logo if needed</a:t>
            </a:r>
          </a:p>
        </p:txBody>
      </p:sp>
      <p:sp>
        <p:nvSpPr>
          <p:cNvPr id="16" name="Freeform: Shape 15">
            <a:extLst>
              <a:ext uri="{FF2B5EF4-FFF2-40B4-BE49-F238E27FC236}">
                <a16:creationId xmlns:a16="http://schemas.microsoft.com/office/drawing/2014/main" id="{B8C86533-B59D-4640-AA9B-D75189B4B4CA}"/>
              </a:ext>
            </a:extLst>
          </p:cNvPr>
          <p:cNvSpPr/>
          <p:nvPr userDrawn="1"/>
        </p:nvSpPr>
        <p:spPr>
          <a:xfrm>
            <a:off x="-2087955" y="1"/>
            <a:ext cx="2064161" cy="6858000"/>
          </a:xfrm>
          <a:custGeom>
            <a:avLst/>
            <a:gdLst>
              <a:gd name="connsiteX0" fmla="*/ 0 w 2064161"/>
              <a:gd name="connsiteY0" fmla="*/ 0 h 6858000"/>
              <a:gd name="connsiteX1" fmla="*/ 2002971 w 2064161"/>
              <a:gd name="connsiteY1" fmla="*/ 0 h 6858000"/>
              <a:gd name="connsiteX2" fmla="*/ 2002971 w 2064161"/>
              <a:gd name="connsiteY2" fmla="*/ 6447122 h 6858000"/>
              <a:gd name="connsiteX3" fmla="*/ 2064161 w 2064161"/>
              <a:gd name="connsiteY3" fmla="*/ 6538118 h 6858000"/>
              <a:gd name="connsiteX4" fmla="*/ 2002971 w 2064161"/>
              <a:gd name="connsiteY4" fmla="*/ 6629114 h 6858000"/>
              <a:gd name="connsiteX5" fmla="*/ 2002971 w 2064161"/>
              <a:gd name="connsiteY5" fmla="*/ 6858000 h 6858000"/>
              <a:gd name="connsiteX6" fmla="*/ 0 w 206416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4161" h="6858000">
                <a:moveTo>
                  <a:pt x="0" y="0"/>
                </a:moveTo>
                <a:lnTo>
                  <a:pt x="2002971" y="0"/>
                </a:lnTo>
                <a:lnTo>
                  <a:pt x="2002971" y="6447122"/>
                </a:lnTo>
                <a:lnTo>
                  <a:pt x="2064161" y="6538118"/>
                </a:lnTo>
                <a:lnTo>
                  <a:pt x="2002971" y="6629114"/>
                </a:lnTo>
                <a:lnTo>
                  <a:pt x="2002971"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rIns="144000" bIns="216000" rtlCol="0" anchor="b" anchorCtr="0">
            <a:noAutofit/>
          </a:bodyPr>
          <a:lstStyle/>
          <a:p>
            <a:pPr>
              <a:lnSpc>
                <a:spcPct val="100000"/>
              </a:lnSpc>
              <a:spcAft>
                <a:spcPts val="600"/>
              </a:spcAft>
            </a:pPr>
            <a:r>
              <a:rPr lang="en-GB" sz="1400">
                <a:solidFill>
                  <a:schemeClr val="tx1"/>
                </a:solidFill>
              </a:rPr>
              <a:t>Please ensure you have added the correct confidentiality statement. </a:t>
            </a:r>
          </a:p>
          <a:p>
            <a:pPr>
              <a:lnSpc>
                <a:spcPct val="100000"/>
              </a:lnSpc>
              <a:spcAft>
                <a:spcPts val="600"/>
              </a:spcAft>
            </a:pPr>
            <a:r>
              <a:rPr lang="en-GB" sz="1400">
                <a:solidFill>
                  <a:schemeClr val="tx1"/>
                </a:solidFill>
              </a:rPr>
              <a:t>Type the correct statement: </a:t>
            </a:r>
            <a:br>
              <a:rPr lang="en-GB" sz="1400">
                <a:solidFill>
                  <a:schemeClr val="accent1"/>
                </a:solidFill>
              </a:rPr>
            </a:br>
            <a:r>
              <a:rPr lang="en-GB" sz="1400">
                <a:solidFill>
                  <a:schemeClr val="accent1"/>
                </a:solidFill>
              </a:rPr>
              <a:t>‘</a:t>
            </a:r>
            <a:r>
              <a:rPr lang="en-GB" sz="1400" b="1" i="1">
                <a:solidFill>
                  <a:schemeClr val="accent1"/>
                </a:solidFill>
              </a:rPr>
              <a:t>Company Restricted’ </a:t>
            </a:r>
            <a:r>
              <a:rPr lang="en-GB" sz="1400" b="0">
                <a:solidFill>
                  <a:schemeClr val="tx1"/>
                </a:solidFill>
              </a:rPr>
              <a:t>or</a:t>
            </a:r>
            <a:r>
              <a:rPr lang="en-GB" sz="1400" b="1">
                <a:solidFill>
                  <a:schemeClr val="accent1"/>
                </a:solidFill>
              </a:rPr>
              <a:t> ‘</a:t>
            </a:r>
            <a:r>
              <a:rPr lang="en-GB" sz="1400" b="1" i="1">
                <a:solidFill>
                  <a:schemeClr val="accent1"/>
                </a:solidFill>
              </a:rPr>
              <a:t>Strictly Confidential’ </a:t>
            </a:r>
            <a:r>
              <a:rPr lang="en-GB" sz="1400" b="0" i="1">
                <a:solidFill>
                  <a:schemeClr val="tx1"/>
                </a:solidFill>
              </a:rPr>
              <a:t>.</a:t>
            </a:r>
            <a:r>
              <a:rPr lang="en-GB" sz="1400" b="1" i="1">
                <a:solidFill>
                  <a:schemeClr val="accent1"/>
                </a:solidFill>
              </a:rPr>
              <a:t> </a:t>
            </a:r>
            <a:r>
              <a:rPr lang="en-GB" sz="1400" b="0" i="0">
                <a:solidFill>
                  <a:schemeClr val="tx1"/>
                </a:solidFill>
              </a:rPr>
              <a:t>No statement is needed </a:t>
            </a:r>
            <a:br>
              <a:rPr lang="en-GB" sz="1400" b="0" i="0">
                <a:solidFill>
                  <a:schemeClr val="tx1"/>
                </a:solidFill>
              </a:rPr>
            </a:br>
            <a:r>
              <a:rPr lang="en-GB" sz="1400" b="0" i="0">
                <a:solidFill>
                  <a:schemeClr val="tx1"/>
                </a:solidFill>
              </a:rPr>
              <a:t>for public information. </a:t>
            </a:r>
            <a:endParaRPr lang="en-GB" sz="1400" b="0">
              <a:solidFill>
                <a:schemeClr val="tx1"/>
              </a:solidFill>
            </a:endParaRPr>
          </a:p>
        </p:txBody>
      </p:sp>
      <p:sp>
        <p:nvSpPr>
          <p:cNvPr id="17" name="Oval 16">
            <a:extLst>
              <a:ext uri="{FF2B5EF4-FFF2-40B4-BE49-F238E27FC236}">
                <a16:creationId xmlns:a16="http://schemas.microsoft.com/office/drawing/2014/main" id="{CF3181C7-2372-4ADB-A7E1-372907919D37}"/>
              </a:ext>
            </a:extLst>
          </p:cNvPr>
          <p:cNvSpPr/>
          <p:nvPr userDrawn="1"/>
        </p:nvSpPr>
        <p:spPr>
          <a:xfrm>
            <a:off x="-1944694" y="3878333"/>
            <a:ext cx="419968" cy="41996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Aft>
                <a:spcPts val="600"/>
              </a:spcAft>
            </a:pPr>
            <a:r>
              <a:rPr lang="en-US" sz="2400" b="1">
                <a:solidFill>
                  <a:schemeClr val="bg1"/>
                </a:solidFill>
                <a:latin typeface="+mn-lt"/>
              </a:rPr>
              <a:t>!</a:t>
            </a:r>
          </a:p>
        </p:txBody>
      </p:sp>
    </p:spTree>
    <p:custDataLst>
      <p:tags r:id="rId1"/>
    </p:custDataLst>
    <p:extLst>
      <p:ext uri="{BB962C8B-B14F-4D97-AF65-F5344CB8AC3E}">
        <p14:creationId xmlns:p14="http://schemas.microsoft.com/office/powerpoint/2010/main" val="634878808"/>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Alternative">
    <p:bg>
      <p:bgPr>
        <a:solidFill>
          <a:schemeClr val="accent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9E6A1CD-3FD6-4AD3-876A-75F060E88A2E}"/>
              </a:ext>
            </a:extLst>
          </p:cNvPr>
          <p:cNvSpPr>
            <a:spLocks noGrp="1"/>
          </p:cNvSpPr>
          <p:nvPr>
            <p:ph type="dt" sz="half" idx="26"/>
          </p:nvPr>
        </p:nvSpPr>
        <p:spPr>
          <a:xfrm>
            <a:off x="7924801" y="5989058"/>
            <a:ext cx="1279358" cy="207755"/>
          </a:xfrm>
        </p:spPr>
        <p:txBody>
          <a:bodyPr lIns="0" bIns="0"/>
          <a:lstStyle>
            <a:lvl1pPr algn="l">
              <a:lnSpc>
                <a:spcPct val="100000"/>
              </a:lnSpc>
              <a:defRPr>
                <a:solidFill>
                  <a:schemeClr val="bg1"/>
                </a:solidFill>
              </a:defRPr>
            </a:lvl1pPr>
          </a:lstStyle>
          <a:p>
            <a:endParaRPr lang="en-GB" dirty="0"/>
          </a:p>
        </p:txBody>
      </p:sp>
      <p:sp>
        <p:nvSpPr>
          <p:cNvPr id="14" name="Text Placeholder 7">
            <a:extLst>
              <a:ext uri="{FF2B5EF4-FFF2-40B4-BE49-F238E27FC236}">
                <a16:creationId xmlns:a16="http://schemas.microsoft.com/office/drawing/2014/main" id="{92EBB4F1-3A58-475F-9EBB-925156182B78}"/>
              </a:ext>
            </a:extLst>
          </p:cNvPr>
          <p:cNvSpPr>
            <a:spLocks noGrp="1"/>
          </p:cNvSpPr>
          <p:nvPr>
            <p:ph type="body" sz="quarter" idx="27" hasCustomPrompt="1"/>
          </p:nvPr>
        </p:nvSpPr>
        <p:spPr>
          <a:xfrm>
            <a:off x="7924801" y="6349213"/>
            <a:ext cx="3657600" cy="161583"/>
          </a:xfrm>
        </p:spPr>
        <p:txBody>
          <a:bodyPr wrap="square" lIns="0" tIns="0" rIns="0" bIns="0" anchor="ctr" anchorCtr="0">
            <a:normAutofit/>
          </a:bodyPr>
          <a:lstStyle>
            <a:lvl1pPr marL="0" indent="0">
              <a:lnSpc>
                <a:spcPct val="100000"/>
              </a:lnSpc>
              <a:buNone/>
              <a:defRPr sz="1050">
                <a:solidFill>
                  <a:schemeClr val="bg1"/>
                </a:solidFill>
              </a:defRPr>
            </a:lvl1pPr>
            <a:lvl2pPr marL="432000" indent="0">
              <a:buNone/>
              <a:defRPr sz="1050"/>
            </a:lvl2pPr>
            <a:lvl3pPr marL="684000" indent="0">
              <a:buNone/>
              <a:defRPr sz="1050"/>
            </a:lvl3pPr>
            <a:lvl4pPr marL="828000" indent="0">
              <a:buNone/>
              <a:defRPr sz="1050"/>
            </a:lvl4pPr>
            <a:lvl5pPr marL="959400" indent="0">
              <a:buNone/>
              <a:defRPr sz="1050"/>
            </a:lvl5pPr>
          </a:lstStyle>
          <a:p>
            <a:pPr lvl="0"/>
            <a:r>
              <a:rPr lang="en-US" dirty="0"/>
              <a:t>Click to add confidentiality statement here</a:t>
            </a:r>
          </a:p>
        </p:txBody>
      </p:sp>
      <p:sp>
        <p:nvSpPr>
          <p:cNvPr id="13" name="Picture Placeholder 12">
            <a:extLst>
              <a:ext uri="{FF2B5EF4-FFF2-40B4-BE49-F238E27FC236}">
                <a16:creationId xmlns:a16="http://schemas.microsoft.com/office/drawing/2014/main" id="{332A73A7-F1E1-4085-B3F6-999828C7F549}"/>
              </a:ext>
            </a:extLst>
          </p:cNvPr>
          <p:cNvSpPr>
            <a:spLocks noGrp="1"/>
          </p:cNvSpPr>
          <p:nvPr>
            <p:ph type="pic" sz="quarter" idx="20" hasCustomPrompt="1"/>
          </p:nvPr>
        </p:nvSpPr>
        <p:spPr>
          <a:xfrm>
            <a:off x="0" y="0"/>
            <a:ext cx="6705600" cy="6858000"/>
          </a:xfrm>
          <a:prstGeom prst="rect">
            <a:avLst/>
          </a:prstGeom>
          <a:solidFill>
            <a:schemeClr val="bg2">
              <a:lumMod val="40000"/>
              <a:lumOff val="60000"/>
            </a:schemeClr>
          </a:solidFill>
        </p:spPr>
        <p:txBody>
          <a:bodyPr vert="horz" wrap="square" lIns="91440" tIns="432000" rIns="91440" bIns="1404000" rtlCol="0" anchor="ctr">
            <a:noAutofit/>
          </a:bodyPr>
          <a:lstStyle>
            <a:lvl1pPr marL="0" indent="0" algn="ctr">
              <a:lnSpc>
                <a:spcPct val="100000"/>
              </a:lnSpc>
              <a:spcAft>
                <a:spcPts val="0"/>
              </a:spcAft>
              <a:buNone/>
              <a:defRPr lang="en-US" sz="1600" b="1" dirty="0">
                <a:solidFill>
                  <a:schemeClr val="tx1"/>
                </a:solidFill>
              </a:defRPr>
            </a:lvl1pPr>
          </a:lstStyle>
          <a:p>
            <a:pPr marL="228600" lvl="0" indent="-228600" algn="ctr"/>
            <a:r>
              <a:rPr lang="en-US" dirty="0"/>
              <a:t>_______________________________</a:t>
            </a:r>
            <a:br>
              <a:rPr lang="en-US" dirty="0"/>
            </a:br>
            <a:br>
              <a:rPr lang="en-US" dirty="0"/>
            </a:br>
            <a:r>
              <a:rPr lang="en-US" dirty="0"/>
              <a:t>To add a brand image here:</a:t>
            </a:r>
            <a:br>
              <a:rPr lang="en-US" dirty="0"/>
            </a:br>
            <a:r>
              <a:rPr lang="en-US" dirty="0"/>
              <a:t>Select this placeholder and click </a:t>
            </a:r>
            <a:br>
              <a:rPr lang="en-US" dirty="0"/>
            </a:br>
            <a:r>
              <a:rPr lang="en-US" dirty="0"/>
              <a:t>Brand Pictures in </a:t>
            </a:r>
            <a:r>
              <a:rPr lang="en-US" dirty="0" err="1"/>
              <a:t>BrandIn</a:t>
            </a:r>
            <a:r>
              <a:rPr lang="en-US" dirty="0"/>
              <a:t>.</a:t>
            </a:r>
            <a:br>
              <a:rPr lang="en-US" dirty="0"/>
            </a:br>
            <a:br>
              <a:rPr lang="en-US" dirty="0"/>
            </a:br>
            <a:r>
              <a:rPr lang="en-US" dirty="0"/>
              <a:t>Clicking the icon will insert an </a:t>
            </a:r>
            <a:br>
              <a:rPr lang="en-US" dirty="0"/>
            </a:br>
            <a:r>
              <a:rPr lang="en-US" dirty="0"/>
              <a:t>image from your own files.</a:t>
            </a:r>
            <a:br>
              <a:rPr lang="en-US" dirty="0"/>
            </a:br>
            <a:br>
              <a:rPr lang="en-US" dirty="0"/>
            </a:br>
            <a:br>
              <a:rPr lang="en-US" dirty="0"/>
            </a:br>
            <a:br>
              <a:rPr lang="en-US" dirty="0"/>
            </a:br>
            <a:r>
              <a:rPr lang="en-US" dirty="0"/>
              <a:t>The image can then be scaled within </a:t>
            </a:r>
            <a:br>
              <a:rPr lang="en-US" dirty="0"/>
            </a:br>
            <a:r>
              <a:rPr lang="en-US" dirty="0"/>
              <a:t>the frame by using the Crop feature in </a:t>
            </a:r>
            <a:br>
              <a:rPr lang="en-US" dirty="0"/>
            </a:br>
            <a:r>
              <a:rPr lang="en-US" dirty="0"/>
              <a:t>the Picture Format tab of the ribbon.</a:t>
            </a:r>
            <a:br>
              <a:rPr lang="en-US" dirty="0"/>
            </a:br>
            <a:r>
              <a:rPr lang="en-US" dirty="0"/>
              <a:t>_______________________________</a:t>
            </a:r>
          </a:p>
        </p:txBody>
      </p:sp>
      <p:grpSp>
        <p:nvGrpSpPr>
          <p:cNvPr id="11" name="Group 10">
            <a:extLst>
              <a:ext uri="{FF2B5EF4-FFF2-40B4-BE49-F238E27FC236}">
                <a16:creationId xmlns:a16="http://schemas.microsoft.com/office/drawing/2014/main" id="{9516A261-40A9-4E3C-8184-C41208C9782A}"/>
              </a:ext>
            </a:extLst>
          </p:cNvPr>
          <p:cNvGrpSpPr/>
          <p:nvPr userDrawn="1"/>
        </p:nvGrpSpPr>
        <p:grpSpPr>
          <a:xfrm>
            <a:off x="9168234" y="436310"/>
            <a:ext cx="2416181" cy="585338"/>
            <a:chOff x="9168234" y="436310"/>
            <a:chExt cx="2416181" cy="585338"/>
          </a:xfrm>
        </p:grpSpPr>
        <p:sp>
          <p:nvSpPr>
            <p:cNvPr id="6" name="Freeform: Shape 5">
              <a:extLst>
                <a:ext uri="{FF2B5EF4-FFF2-40B4-BE49-F238E27FC236}">
                  <a16:creationId xmlns:a16="http://schemas.microsoft.com/office/drawing/2014/main" id="{1CB6D089-790C-9B8D-F460-C1567878F945}"/>
                </a:ext>
              </a:extLst>
            </p:cNvPr>
            <p:cNvSpPr/>
            <p:nvPr/>
          </p:nvSpPr>
          <p:spPr>
            <a:xfrm>
              <a:off x="9168234" y="755229"/>
              <a:ext cx="1961045" cy="263764"/>
            </a:xfrm>
            <a:custGeom>
              <a:avLst/>
              <a:gdLst>
                <a:gd name="connsiteX0" fmla="*/ 76969 w 1961045"/>
                <a:gd name="connsiteY0" fmla="*/ 151125 h 263764"/>
                <a:gd name="connsiteX1" fmla="*/ 116775 w 1961045"/>
                <a:gd name="connsiteY1" fmla="*/ 43130 h 263764"/>
                <a:gd name="connsiteX2" fmla="*/ 154620 w 1961045"/>
                <a:gd name="connsiteY2" fmla="*/ 151125 h 263764"/>
                <a:gd name="connsiteX3" fmla="*/ 193232 w 1961045"/>
                <a:gd name="connsiteY3" fmla="*/ 259973 h 263764"/>
                <a:gd name="connsiteX4" fmla="*/ 229714 w 1961045"/>
                <a:gd name="connsiteY4" fmla="*/ 259973 h 263764"/>
                <a:gd name="connsiteX5" fmla="*/ 135101 w 1961045"/>
                <a:gd name="connsiteY5" fmla="*/ 0 h 263764"/>
                <a:gd name="connsiteX6" fmla="*/ 99045 w 1961045"/>
                <a:gd name="connsiteY6" fmla="*/ 0 h 263764"/>
                <a:gd name="connsiteX7" fmla="*/ 0 w 1961045"/>
                <a:gd name="connsiteY7" fmla="*/ 259973 h 263764"/>
                <a:gd name="connsiteX8" fmla="*/ 36822 w 1961045"/>
                <a:gd name="connsiteY8" fmla="*/ 259973 h 263764"/>
                <a:gd name="connsiteX9" fmla="*/ 65888 w 1961045"/>
                <a:gd name="connsiteY9" fmla="*/ 180276 h 263764"/>
                <a:gd name="connsiteX10" fmla="*/ 164933 w 1961045"/>
                <a:gd name="connsiteY10" fmla="*/ 180276 h 263764"/>
                <a:gd name="connsiteX11" fmla="*/ 366263 w 1961045"/>
                <a:gd name="connsiteY11" fmla="*/ 204910 h 263764"/>
                <a:gd name="connsiteX12" fmla="*/ 319724 w 1961045"/>
                <a:gd name="connsiteY12" fmla="*/ 237385 h 263764"/>
                <a:gd name="connsiteX13" fmla="*/ 271309 w 1961045"/>
                <a:gd name="connsiteY13" fmla="*/ 215394 h 263764"/>
                <a:gd name="connsiteX14" fmla="*/ 236192 w 1961045"/>
                <a:gd name="connsiteY14" fmla="*/ 221531 h 263764"/>
                <a:gd name="connsiteX15" fmla="*/ 318275 w 1961045"/>
                <a:gd name="connsiteY15" fmla="*/ 262871 h 263764"/>
                <a:gd name="connsiteX16" fmla="*/ 400955 w 1961045"/>
                <a:gd name="connsiteY16" fmla="*/ 200733 h 263764"/>
                <a:gd name="connsiteX17" fmla="*/ 319383 w 1961045"/>
                <a:gd name="connsiteY17" fmla="*/ 139618 h 263764"/>
                <a:gd name="connsiteX18" fmla="*/ 273525 w 1961045"/>
                <a:gd name="connsiteY18" fmla="*/ 108848 h 263764"/>
                <a:gd name="connsiteX19" fmla="*/ 312479 w 1961045"/>
                <a:gd name="connsiteY19" fmla="*/ 80208 h 263764"/>
                <a:gd name="connsiteX20" fmla="*/ 357398 w 1961045"/>
                <a:gd name="connsiteY20" fmla="*/ 105779 h 263764"/>
                <a:gd name="connsiteX21" fmla="*/ 388169 w 1961045"/>
                <a:gd name="connsiteY21" fmla="*/ 92908 h 263764"/>
                <a:gd name="connsiteX22" fmla="*/ 316314 w 1961045"/>
                <a:gd name="connsiteY22" fmla="*/ 55063 h 263764"/>
                <a:gd name="connsiteX23" fmla="*/ 240283 w 1961045"/>
                <a:gd name="connsiteY23" fmla="*/ 113365 h 263764"/>
                <a:gd name="connsiteX24" fmla="*/ 308984 w 1961045"/>
                <a:gd name="connsiteY24" fmla="*/ 169451 h 263764"/>
                <a:gd name="connsiteX25" fmla="*/ 366263 w 1961045"/>
                <a:gd name="connsiteY25" fmla="*/ 204910 h 263764"/>
                <a:gd name="connsiteX26" fmla="*/ 473747 w 1961045"/>
                <a:gd name="connsiteY26" fmla="*/ 341 h 263764"/>
                <a:gd name="connsiteX27" fmla="*/ 439652 w 1961045"/>
                <a:gd name="connsiteY27" fmla="*/ 14661 h 263764"/>
                <a:gd name="connsiteX28" fmla="*/ 439652 w 1961045"/>
                <a:gd name="connsiteY28" fmla="*/ 62649 h 263764"/>
                <a:gd name="connsiteX29" fmla="*/ 408200 w 1961045"/>
                <a:gd name="connsiteY29" fmla="*/ 62649 h 263764"/>
                <a:gd name="connsiteX30" fmla="*/ 408200 w 1961045"/>
                <a:gd name="connsiteY30" fmla="*/ 90266 h 263764"/>
                <a:gd name="connsiteX31" fmla="*/ 439567 w 1961045"/>
                <a:gd name="connsiteY31" fmla="*/ 90266 h 263764"/>
                <a:gd name="connsiteX32" fmla="*/ 439567 w 1961045"/>
                <a:gd name="connsiteY32" fmla="*/ 216843 h 263764"/>
                <a:gd name="connsiteX33" fmla="*/ 477583 w 1961045"/>
                <a:gd name="connsiteY33" fmla="*/ 261337 h 263764"/>
                <a:gd name="connsiteX34" fmla="*/ 509717 w 1961045"/>
                <a:gd name="connsiteY34" fmla="*/ 258012 h 263764"/>
                <a:gd name="connsiteX35" fmla="*/ 509717 w 1961045"/>
                <a:gd name="connsiteY35" fmla="*/ 230651 h 263764"/>
                <a:gd name="connsiteX36" fmla="*/ 487981 w 1961045"/>
                <a:gd name="connsiteY36" fmla="*/ 235169 h 263764"/>
                <a:gd name="connsiteX37" fmla="*/ 473747 w 1961045"/>
                <a:gd name="connsiteY37" fmla="*/ 201841 h 263764"/>
                <a:gd name="connsiteX38" fmla="*/ 473747 w 1961045"/>
                <a:gd name="connsiteY38" fmla="*/ 89925 h 263764"/>
                <a:gd name="connsiteX39" fmla="*/ 509717 w 1961045"/>
                <a:gd name="connsiteY39" fmla="*/ 89925 h 263764"/>
                <a:gd name="connsiteX40" fmla="*/ 509717 w 1961045"/>
                <a:gd name="connsiteY40" fmla="*/ 62308 h 263764"/>
                <a:gd name="connsiteX41" fmla="*/ 473747 w 1961045"/>
                <a:gd name="connsiteY41" fmla="*/ 62308 h 263764"/>
                <a:gd name="connsiteX42" fmla="*/ 539635 w 1961045"/>
                <a:gd name="connsiteY42" fmla="*/ 62649 h 263764"/>
                <a:gd name="connsiteX43" fmla="*/ 539635 w 1961045"/>
                <a:gd name="connsiteY43" fmla="*/ 259973 h 263764"/>
                <a:gd name="connsiteX44" fmla="*/ 573048 w 1961045"/>
                <a:gd name="connsiteY44" fmla="*/ 259973 h 263764"/>
                <a:gd name="connsiteX45" fmla="*/ 573048 w 1961045"/>
                <a:gd name="connsiteY45" fmla="*/ 168769 h 263764"/>
                <a:gd name="connsiteX46" fmla="*/ 581572 w 1961045"/>
                <a:gd name="connsiteY46" fmla="*/ 117627 h 263764"/>
                <a:gd name="connsiteX47" fmla="*/ 641237 w 1961045"/>
                <a:gd name="connsiteY47" fmla="*/ 93249 h 263764"/>
                <a:gd name="connsiteX48" fmla="*/ 641237 w 1961045"/>
                <a:gd name="connsiteY48" fmla="*/ 59154 h 263764"/>
                <a:gd name="connsiteX49" fmla="*/ 573645 w 1961045"/>
                <a:gd name="connsiteY49" fmla="*/ 97767 h 263764"/>
                <a:gd name="connsiteX50" fmla="*/ 573645 w 1961045"/>
                <a:gd name="connsiteY50" fmla="*/ 62308 h 263764"/>
                <a:gd name="connsiteX51" fmla="*/ 836686 w 1961045"/>
                <a:gd name="connsiteY51" fmla="*/ 426 h 263764"/>
                <a:gd name="connsiteX52" fmla="*/ 836686 w 1961045"/>
                <a:gd name="connsiteY52" fmla="*/ 32390 h 263764"/>
                <a:gd name="connsiteX53" fmla="*/ 984401 w 1961045"/>
                <a:gd name="connsiteY53" fmla="*/ 32390 h 263764"/>
                <a:gd name="connsiteX54" fmla="*/ 836515 w 1961045"/>
                <a:gd name="connsiteY54" fmla="*/ 226219 h 263764"/>
                <a:gd name="connsiteX55" fmla="*/ 836515 w 1961045"/>
                <a:gd name="connsiteY55" fmla="*/ 260314 h 263764"/>
                <a:gd name="connsiteX56" fmla="*/ 1027446 w 1961045"/>
                <a:gd name="connsiteY56" fmla="*/ 260314 h 263764"/>
                <a:gd name="connsiteX57" fmla="*/ 1027446 w 1961045"/>
                <a:gd name="connsiteY57" fmla="*/ 228435 h 263764"/>
                <a:gd name="connsiteX58" fmla="*/ 876662 w 1961045"/>
                <a:gd name="connsiteY58" fmla="*/ 228435 h 263764"/>
                <a:gd name="connsiteX59" fmla="*/ 1023781 w 1961045"/>
                <a:gd name="connsiteY59" fmla="*/ 32390 h 263764"/>
                <a:gd name="connsiteX60" fmla="*/ 1023781 w 1961045"/>
                <a:gd name="connsiteY60" fmla="*/ 0 h 263764"/>
                <a:gd name="connsiteX61" fmla="*/ 1235339 w 1961045"/>
                <a:gd name="connsiteY61" fmla="*/ 62649 h 263764"/>
                <a:gd name="connsiteX62" fmla="*/ 1235339 w 1961045"/>
                <a:gd name="connsiteY62" fmla="*/ 259973 h 263764"/>
                <a:gd name="connsiteX63" fmla="*/ 1268496 w 1961045"/>
                <a:gd name="connsiteY63" fmla="*/ 259973 h 263764"/>
                <a:gd name="connsiteX64" fmla="*/ 1268496 w 1961045"/>
                <a:gd name="connsiteY64" fmla="*/ 147886 h 263764"/>
                <a:gd name="connsiteX65" fmla="*/ 1283157 w 1961045"/>
                <a:gd name="connsiteY65" fmla="*/ 103648 h 263764"/>
                <a:gd name="connsiteX66" fmla="*/ 1320831 w 1961045"/>
                <a:gd name="connsiteY66" fmla="*/ 88646 h 263764"/>
                <a:gd name="connsiteX67" fmla="*/ 1363450 w 1961045"/>
                <a:gd name="connsiteY67" fmla="*/ 115752 h 263764"/>
                <a:gd name="connsiteX68" fmla="*/ 1365581 w 1961045"/>
                <a:gd name="connsiteY68" fmla="*/ 148227 h 263764"/>
                <a:gd name="connsiteX69" fmla="*/ 1365581 w 1961045"/>
                <a:gd name="connsiteY69" fmla="*/ 259973 h 263764"/>
                <a:gd name="connsiteX70" fmla="*/ 1398653 w 1961045"/>
                <a:gd name="connsiteY70" fmla="*/ 259973 h 263764"/>
                <a:gd name="connsiteX71" fmla="*/ 1398653 w 1961045"/>
                <a:gd name="connsiteY71" fmla="*/ 143198 h 263764"/>
                <a:gd name="connsiteX72" fmla="*/ 1395243 w 1961045"/>
                <a:gd name="connsiteY72" fmla="*/ 102711 h 263764"/>
                <a:gd name="connsiteX73" fmla="*/ 1330293 w 1961045"/>
                <a:gd name="connsiteY73" fmla="*/ 57535 h 263764"/>
                <a:gd name="connsiteX74" fmla="*/ 1268496 w 1961045"/>
                <a:gd name="connsiteY74" fmla="*/ 92056 h 263764"/>
                <a:gd name="connsiteX75" fmla="*/ 1268496 w 1961045"/>
                <a:gd name="connsiteY75" fmla="*/ 62308 h 263764"/>
                <a:gd name="connsiteX76" fmla="*/ 1750426 w 1961045"/>
                <a:gd name="connsiteY76" fmla="*/ 212496 h 263764"/>
                <a:gd name="connsiteX77" fmla="*/ 1704824 w 1961045"/>
                <a:gd name="connsiteY77" fmla="*/ 238067 h 263764"/>
                <a:gd name="connsiteX78" fmla="*/ 1645158 w 1961045"/>
                <a:gd name="connsiteY78" fmla="*/ 158882 h 263764"/>
                <a:gd name="connsiteX79" fmla="*/ 1702863 w 1961045"/>
                <a:gd name="connsiteY79" fmla="*/ 79185 h 263764"/>
                <a:gd name="connsiteX80" fmla="*/ 1748891 w 1961045"/>
                <a:gd name="connsiteY80" fmla="*/ 107143 h 263764"/>
                <a:gd name="connsiteX81" fmla="*/ 1780003 w 1961045"/>
                <a:gd name="connsiteY81" fmla="*/ 94187 h 263764"/>
                <a:gd name="connsiteX82" fmla="*/ 1701670 w 1961045"/>
                <a:gd name="connsiteY82" fmla="*/ 54807 h 263764"/>
                <a:gd name="connsiteX83" fmla="*/ 1607909 w 1961045"/>
                <a:gd name="connsiteY83" fmla="*/ 161354 h 263764"/>
                <a:gd name="connsiteX84" fmla="*/ 1704057 w 1961045"/>
                <a:gd name="connsiteY84" fmla="*/ 263638 h 263764"/>
                <a:gd name="connsiteX85" fmla="*/ 1779406 w 1961045"/>
                <a:gd name="connsiteY85" fmla="*/ 224685 h 263764"/>
                <a:gd name="connsiteX86" fmla="*/ 1075179 w 1961045"/>
                <a:gd name="connsiteY86" fmla="*/ 140641 h 263764"/>
                <a:gd name="connsiteX87" fmla="*/ 1179935 w 1961045"/>
                <a:gd name="connsiteY87" fmla="*/ 140641 h 263764"/>
                <a:gd name="connsiteX88" fmla="*/ 1127344 w 1961045"/>
                <a:gd name="connsiteY88" fmla="*/ 80208 h 263764"/>
                <a:gd name="connsiteX89" fmla="*/ 1075179 w 1961045"/>
                <a:gd name="connsiteY89" fmla="*/ 140641 h 263764"/>
                <a:gd name="connsiteX90" fmla="*/ 1207211 w 1961045"/>
                <a:gd name="connsiteY90" fmla="*/ 222128 h 263764"/>
                <a:gd name="connsiteX91" fmla="*/ 1131094 w 1961045"/>
                <a:gd name="connsiteY91" fmla="*/ 263382 h 263764"/>
                <a:gd name="connsiteX92" fmla="*/ 1039123 w 1961045"/>
                <a:gd name="connsiteY92" fmla="*/ 157348 h 263764"/>
                <a:gd name="connsiteX93" fmla="*/ 1129816 w 1961045"/>
                <a:gd name="connsiteY93" fmla="*/ 55063 h 263764"/>
                <a:gd name="connsiteX94" fmla="*/ 1212495 w 1961045"/>
                <a:gd name="connsiteY94" fmla="*/ 124702 h 263764"/>
                <a:gd name="connsiteX95" fmla="*/ 1216246 w 1961045"/>
                <a:gd name="connsiteY95" fmla="*/ 164763 h 263764"/>
                <a:gd name="connsiteX96" fmla="*/ 1074326 w 1961045"/>
                <a:gd name="connsiteY96" fmla="*/ 164763 h 263764"/>
                <a:gd name="connsiteX97" fmla="*/ 1133992 w 1961045"/>
                <a:gd name="connsiteY97" fmla="*/ 238749 h 263764"/>
                <a:gd name="connsiteX98" fmla="*/ 1174991 w 1961045"/>
                <a:gd name="connsiteY98" fmla="*/ 216246 h 263764"/>
                <a:gd name="connsiteX99" fmla="*/ 1452182 w 1961045"/>
                <a:gd name="connsiteY99" fmla="*/ 140641 h 263764"/>
                <a:gd name="connsiteX100" fmla="*/ 1556938 w 1961045"/>
                <a:gd name="connsiteY100" fmla="*/ 140641 h 263764"/>
                <a:gd name="connsiteX101" fmla="*/ 1504347 w 1961045"/>
                <a:gd name="connsiteY101" fmla="*/ 80208 h 263764"/>
                <a:gd name="connsiteX102" fmla="*/ 1452182 w 1961045"/>
                <a:gd name="connsiteY102" fmla="*/ 140641 h 263764"/>
                <a:gd name="connsiteX103" fmla="*/ 1584214 w 1961045"/>
                <a:gd name="connsiteY103" fmla="*/ 222128 h 263764"/>
                <a:gd name="connsiteX104" fmla="*/ 1508097 w 1961045"/>
                <a:gd name="connsiteY104" fmla="*/ 263382 h 263764"/>
                <a:gd name="connsiteX105" fmla="*/ 1416212 w 1961045"/>
                <a:gd name="connsiteY105" fmla="*/ 157348 h 263764"/>
                <a:gd name="connsiteX106" fmla="*/ 1506818 w 1961045"/>
                <a:gd name="connsiteY106" fmla="*/ 55063 h 263764"/>
                <a:gd name="connsiteX107" fmla="*/ 1589498 w 1961045"/>
                <a:gd name="connsiteY107" fmla="*/ 124702 h 263764"/>
                <a:gd name="connsiteX108" fmla="*/ 1593249 w 1961045"/>
                <a:gd name="connsiteY108" fmla="*/ 164763 h 263764"/>
                <a:gd name="connsiteX109" fmla="*/ 1450988 w 1961045"/>
                <a:gd name="connsiteY109" fmla="*/ 164763 h 263764"/>
                <a:gd name="connsiteX110" fmla="*/ 1510654 w 1961045"/>
                <a:gd name="connsiteY110" fmla="*/ 238749 h 263764"/>
                <a:gd name="connsiteX111" fmla="*/ 1551653 w 1961045"/>
                <a:gd name="connsiteY111" fmla="*/ 216246 h 263764"/>
                <a:gd name="connsiteX112" fmla="*/ 1961046 w 1961045"/>
                <a:gd name="connsiteY112" fmla="*/ 259973 h 263764"/>
                <a:gd name="connsiteX113" fmla="*/ 1926525 w 1961045"/>
                <a:gd name="connsiteY113" fmla="*/ 259973 h 263764"/>
                <a:gd name="connsiteX114" fmla="*/ 1922604 w 1961045"/>
                <a:gd name="connsiteY114" fmla="*/ 230822 h 263764"/>
                <a:gd name="connsiteX115" fmla="*/ 1856460 w 1961045"/>
                <a:gd name="connsiteY115" fmla="*/ 262530 h 263764"/>
                <a:gd name="connsiteX116" fmla="*/ 1789549 w 1961045"/>
                <a:gd name="connsiteY116" fmla="*/ 206444 h 263764"/>
                <a:gd name="connsiteX117" fmla="*/ 1798073 w 1961045"/>
                <a:gd name="connsiteY117" fmla="*/ 176696 h 263764"/>
                <a:gd name="connsiteX118" fmla="*/ 1889106 w 1961045"/>
                <a:gd name="connsiteY118" fmla="*/ 142005 h 263764"/>
                <a:gd name="connsiteX119" fmla="*/ 1920388 w 1961045"/>
                <a:gd name="connsiteY119" fmla="*/ 139533 h 263764"/>
                <a:gd name="connsiteX120" fmla="*/ 1920388 w 1961045"/>
                <a:gd name="connsiteY120" fmla="*/ 134675 h 263764"/>
                <a:gd name="connsiteX121" fmla="*/ 1876320 w 1961045"/>
                <a:gd name="connsiteY121" fmla="*/ 79952 h 263764"/>
                <a:gd name="connsiteX122" fmla="*/ 1836003 w 1961045"/>
                <a:gd name="connsiteY122" fmla="*/ 105523 h 263764"/>
                <a:gd name="connsiteX123" fmla="*/ 1805489 w 1961045"/>
                <a:gd name="connsiteY123" fmla="*/ 92738 h 263764"/>
                <a:gd name="connsiteX124" fmla="*/ 1807023 w 1961045"/>
                <a:gd name="connsiteY124" fmla="*/ 89499 h 263764"/>
                <a:gd name="connsiteX125" fmla="*/ 1875212 w 1961045"/>
                <a:gd name="connsiteY125" fmla="*/ 54466 h 263764"/>
                <a:gd name="connsiteX126" fmla="*/ 1932662 w 1961045"/>
                <a:gd name="connsiteY126" fmla="*/ 71514 h 263764"/>
                <a:gd name="connsiteX127" fmla="*/ 1954142 w 1961045"/>
                <a:gd name="connsiteY127" fmla="*/ 121037 h 263764"/>
                <a:gd name="connsiteX128" fmla="*/ 1955506 w 1961045"/>
                <a:gd name="connsiteY128" fmla="*/ 222383 h 263764"/>
                <a:gd name="connsiteX129" fmla="*/ 1961046 w 1961045"/>
                <a:gd name="connsiteY129" fmla="*/ 259973 h 263764"/>
                <a:gd name="connsiteX130" fmla="*/ 1915700 w 1961045"/>
                <a:gd name="connsiteY130" fmla="*/ 205506 h 263764"/>
                <a:gd name="connsiteX131" fmla="*/ 1921070 w 1961045"/>
                <a:gd name="connsiteY131" fmla="*/ 161183 h 263764"/>
                <a:gd name="connsiteX132" fmla="*/ 1869331 w 1961045"/>
                <a:gd name="connsiteY132" fmla="*/ 170389 h 263764"/>
                <a:gd name="connsiteX133" fmla="*/ 1826713 w 1961045"/>
                <a:gd name="connsiteY133" fmla="*/ 205933 h 263764"/>
                <a:gd name="connsiteX134" fmla="*/ 1863791 w 1961045"/>
                <a:gd name="connsiteY134" fmla="*/ 235169 h 263764"/>
                <a:gd name="connsiteX135" fmla="*/ 1915700 w 1961045"/>
                <a:gd name="connsiteY135" fmla="*/ 205506 h 263764"/>
                <a:gd name="connsiteX136" fmla="*/ 813160 w 1961045"/>
                <a:gd name="connsiteY136" fmla="*/ 259973 h 263764"/>
                <a:gd name="connsiteX137" fmla="*/ 779066 w 1961045"/>
                <a:gd name="connsiteY137" fmla="*/ 259973 h 263764"/>
                <a:gd name="connsiteX138" fmla="*/ 775145 w 1961045"/>
                <a:gd name="connsiteY138" fmla="*/ 230822 h 263764"/>
                <a:gd name="connsiteX139" fmla="*/ 708575 w 1961045"/>
                <a:gd name="connsiteY139" fmla="*/ 262530 h 263764"/>
                <a:gd name="connsiteX140" fmla="*/ 641664 w 1961045"/>
                <a:gd name="connsiteY140" fmla="*/ 206444 h 263764"/>
                <a:gd name="connsiteX141" fmla="*/ 650187 w 1961045"/>
                <a:gd name="connsiteY141" fmla="*/ 176696 h 263764"/>
                <a:gd name="connsiteX142" fmla="*/ 741306 w 1961045"/>
                <a:gd name="connsiteY142" fmla="*/ 142005 h 263764"/>
                <a:gd name="connsiteX143" fmla="*/ 772502 w 1961045"/>
                <a:gd name="connsiteY143" fmla="*/ 139533 h 263764"/>
                <a:gd name="connsiteX144" fmla="*/ 772502 w 1961045"/>
                <a:gd name="connsiteY144" fmla="*/ 134675 h 263764"/>
                <a:gd name="connsiteX145" fmla="*/ 728435 w 1961045"/>
                <a:gd name="connsiteY145" fmla="*/ 79952 h 263764"/>
                <a:gd name="connsiteX146" fmla="*/ 688032 w 1961045"/>
                <a:gd name="connsiteY146" fmla="*/ 105523 h 263764"/>
                <a:gd name="connsiteX147" fmla="*/ 657518 w 1961045"/>
                <a:gd name="connsiteY147" fmla="*/ 92738 h 263764"/>
                <a:gd name="connsiteX148" fmla="*/ 659137 w 1961045"/>
                <a:gd name="connsiteY148" fmla="*/ 89499 h 263764"/>
                <a:gd name="connsiteX149" fmla="*/ 727327 w 1961045"/>
                <a:gd name="connsiteY149" fmla="*/ 54466 h 263764"/>
                <a:gd name="connsiteX150" fmla="*/ 784776 w 1961045"/>
                <a:gd name="connsiteY150" fmla="*/ 71514 h 263764"/>
                <a:gd name="connsiteX151" fmla="*/ 806256 w 1961045"/>
                <a:gd name="connsiteY151" fmla="*/ 121037 h 263764"/>
                <a:gd name="connsiteX152" fmla="*/ 807535 w 1961045"/>
                <a:gd name="connsiteY152" fmla="*/ 222383 h 263764"/>
                <a:gd name="connsiteX153" fmla="*/ 813160 w 1961045"/>
                <a:gd name="connsiteY153" fmla="*/ 259973 h 263764"/>
                <a:gd name="connsiteX154" fmla="*/ 767814 w 1961045"/>
                <a:gd name="connsiteY154" fmla="*/ 205506 h 263764"/>
                <a:gd name="connsiteX155" fmla="*/ 773184 w 1961045"/>
                <a:gd name="connsiteY155" fmla="*/ 161183 h 263764"/>
                <a:gd name="connsiteX156" fmla="*/ 721531 w 1961045"/>
                <a:gd name="connsiteY156" fmla="*/ 170389 h 263764"/>
                <a:gd name="connsiteX157" fmla="*/ 678912 w 1961045"/>
                <a:gd name="connsiteY157" fmla="*/ 205933 h 263764"/>
                <a:gd name="connsiteX158" fmla="*/ 716075 w 1961045"/>
                <a:gd name="connsiteY158" fmla="*/ 235169 h 263764"/>
                <a:gd name="connsiteX159" fmla="*/ 767814 w 1961045"/>
                <a:gd name="connsiteY159" fmla="*/ 205506 h 26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1961045" h="263764">
                  <a:moveTo>
                    <a:pt x="76969" y="151125"/>
                  </a:moveTo>
                  <a:lnTo>
                    <a:pt x="116775" y="43130"/>
                  </a:lnTo>
                  <a:lnTo>
                    <a:pt x="154620" y="151125"/>
                  </a:lnTo>
                  <a:close/>
                  <a:moveTo>
                    <a:pt x="193232" y="259973"/>
                  </a:moveTo>
                  <a:lnTo>
                    <a:pt x="229714" y="259973"/>
                  </a:lnTo>
                  <a:lnTo>
                    <a:pt x="135101" y="0"/>
                  </a:lnTo>
                  <a:lnTo>
                    <a:pt x="99045" y="0"/>
                  </a:lnTo>
                  <a:lnTo>
                    <a:pt x="0" y="259973"/>
                  </a:lnTo>
                  <a:lnTo>
                    <a:pt x="36822" y="259973"/>
                  </a:lnTo>
                  <a:lnTo>
                    <a:pt x="65888" y="180276"/>
                  </a:lnTo>
                  <a:lnTo>
                    <a:pt x="164933" y="180276"/>
                  </a:lnTo>
                  <a:close/>
                  <a:moveTo>
                    <a:pt x="366263" y="204910"/>
                  </a:moveTo>
                  <a:cubicBezTo>
                    <a:pt x="366263" y="226134"/>
                    <a:pt x="349216" y="237385"/>
                    <a:pt x="319724" y="237385"/>
                  </a:cubicBezTo>
                  <a:cubicBezTo>
                    <a:pt x="296028" y="237385"/>
                    <a:pt x="280089" y="230737"/>
                    <a:pt x="271309" y="215394"/>
                  </a:cubicBezTo>
                  <a:lnTo>
                    <a:pt x="236192" y="221531"/>
                  </a:lnTo>
                  <a:cubicBezTo>
                    <a:pt x="249829" y="249489"/>
                    <a:pt x="278299" y="262871"/>
                    <a:pt x="318275" y="262871"/>
                  </a:cubicBezTo>
                  <a:cubicBezTo>
                    <a:pt x="372656" y="262871"/>
                    <a:pt x="400955" y="232782"/>
                    <a:pt x="400955" y="200733"/>
                  </a:cubicBezTo>
                  <a:cubicBezTo>
                    <a:pt x="400955" y="159564"/>
                    <a:pt x="363024" y="148398"/>
                    <a:pt x="319383" y="139618"/>
                  </a:cubicBezTo>
                  <a:cubicBezTo>
                    <a:pt x="298244" y="135356"/>
                    <a:pt x="273525" y="127600"/>
                    <a:pt x="273525" y="108848"/>
                  </a:cubicBezTo>
                  <a:cubicBezTo>
                    <a:pt x="273525" y="95551"/>
                    <a:pt x="286481" y="80208"/>
                    <a:pt x="312479" y="80208"/>
                  </a:cubicBezTo>
                  <a:cubicBezTo>
                    <a:pt x="331060" y="79641"/>
                    <a:pt x="348399" y="89512"/>
                    <a:pt x="357398" y="105779"/>
                  </a:cubicBezTo>
                  <a:lnTo>
                    <a:pt x="388169" y="92908"/>
                  </a:lnTo>
                  <a:cubicBezTo>
                    <a:pt x="374105" y="66059"/>
                    <a:pt x="345551" y="55063"/>
                    <a:pt x="316314" y="55063"/>
                  </a:cubicBezTo>
                  <a:cubicBezTo>
                    <a:pt x="270627" y="55063"/>
                    <a:pt x="240283" y="77566"/>
                    <a:pt x="240283" y="113365"/>
                  </a:cubicBezTo>
                  <a:cubicBezTo>
                    <a:pt x="240283" y="154109"/>
                    <a:pt x="275230" y="162121"/>
                    <a:pt x="308984" y="169451"/>
                  </a:cubicBezTo>
                  <a:cubicBezTo>
                    <a:pt x="338135" y="175333"/>
                    <a:pt x="366263" y="182492"/>
                    <a:pt x="366263" y="204910"/>
                  </a:cubicBezTo>
                  <a:close/>
                  <a:moveTo>
                    <a:pt x="473747" y="341"/>
                  </a:moveTo>
                  <a:lnTo>
                    <a:pt x="439652" y="14661"/>
                  </a:lnTo>
                  <a:lnTo>
                    <a:pt x="439652" y="62649"/>
                  </a:lnTo>
                  <a:lnTo>
                    <a:pt x="408200" y="62649"/>
                  </a:lnTo>
                  <a:lnTo>
                    <a:pt x="408200" y="90266"/>
                  </a:lnTo>
                  <a:lnTo>
                    <a:pt x="439567" y="90266"/>
                  </a:lnTo>
                  <a:lnTo>
                    <a:pt x="439567" y="216843"/>
                  </a:lnTo>
                  <a:cubicBezTo>
                    <a:pt x="439141" y="242414"/>
                    <a:pt x="439141" y="261337"/>
                    <a:pt x="477583" y="261337"/>
                  </a:cubicBezTo>
                  <a:cubicBezTo>
                    <a:pt x="488357" y="260967"/>
                    <a:pt x="499095" y="259856"/>
                    <a:pt x="509717" y="258012"/>
                  </a:cubicBezTo>
                  <a:lnTo>
                    <a:pt x="509717" y="230651"/>
                  </a:lnTo>
                  <a:cubicBezTo>
                    <a:pt x="502698" y="233090"/>
                    <a:pt x="495391" y="234608"/>
                    <a:pt x="487981" y="235169"/>
                  </a:cubicBezTo>
                  <a:cubicBezTo>
                    <a:pt x="473747" y="235169"/>
                    <a:pt x="473747" y="225196"/>
                    <a:pt x="473747" y="201841"/>
                  </a:cubicBezTo>
                  <a:lnTo>
                    <a:pt x="473747" y="89925"/>
                  </a:lnTo>
                  <a:lnTo>
                    <a:pt x="509717" y="89925"/>
                  </a:lnTo>
                  <a:lnTo>
                    <a:pt x="509717" y="62308"/>
                  </a:lnTo>
                  <a:lnTo>
                    <a:pt x="473747" y="62308"/>
                  </a:lnTo>
                  <a:close/>
                  <a:moveTo>
                    <a:pt x="539635" y="62649"/>
                  </a:moveTo>
                  <a:lnTo>
                    <a:pt x="539635" y="259973"/>
                  </a:lnTo>
                  <a:lnTo>
                    <a:pt x="573048" y="259973"/>
                  </a:lnTo>
                  <a:lnTo>
                    <a:pt x="573048" y="168769"/>
                  </a:lnTo>
                  <a:cubicBezTo>
                    <a:pt x="573048" y="151722"/>
                    <a:pt x="573048" y="131691"/>
                    <a:pt x="581572" y="117627"/>
                  </a:cubicBezTo>
                  <a:cubicBezTo>
                    <a:pt x="592311" y="100580"/>
                    <a:pt x="608336" y="93505"/>
                    <a:pt x="641237" y="93249"/>
                  </a:cubicBezTo>
                  <a:lnTo>
                    <a:pt x="641237" y="59154"/>
                  </a:lnTo>
                  <a:cubicBezTo>
                    <a:pt x="627940" y="59154"/>
                    <a:pt x="592482" y="60433"/>
                    <a:pt x="573645" y="97767"/>
                  </a:cubicBezTo>
                  <a:lnTo>
                    <a:pt x="573645" y="62308"/>
                  </a:lnTo>
                  <a:close/>
                  <a:moveTo>
                    <a:pt x="836686" y="426"/>
                  </a:moveTo>
                  <a:lnTo>
                    <a:pt x="836686" y="32390"/>
                  </a:lnTo>
                  <a:lnTo>
                    <a:pt x="984401" y="32390"/>
                  </a:lnTo>
                  <a:lnTo>
                    <a:pt x="836515" y="226219"/>
                  </a:lnTo>
                  <a:lnTo>
                    <a:pt x="836515" y="260314"/>
                  </a:lnTo>
                  <a:lnTo>
                    <a:pt x="1027446" y="260314"/>
                  </a:lnTo>
                  <a:lnTo>
                    <a:pt x="1027446" y="228435"/>
                  </a:lnTo>
                  <a:lnTo>
                    <a:pt x="876662" y="228435"/>
                  </a:lnTo>
                  <a:lnTo>
                    <a:pt x="1023781" y="32390"/>
                  </a:lnTo>
                  <a:lnTo>
                    <a:pt x="1023781" y="0"/>
                  </a:lnTo>
                  <a:close/>
                  <a:moveTo>
                    <a:pt x="1235339" y="62649"/>
                  </a:moveTo>
                  <a:lnTo>
                    <a:pt x="1235339" y="259973"/>
                  </a:lnTo>
                  <a:lnTo>
                    <a:pt x="1268496" y="259973"/>
                  </a:lnTo>
                  <a:lnTo>
                    <a:pt x="1268496" y="147886"/>
                  </a:lnTo>
                  <a:cubicBezTo>
                    <a:pt x="1268496" y="133225"/>
                    <a:pt x="1268496" y="118224"/>
                    <a:pt x="1283157" y="103648"/>
                  </a:cubicBezTo>
                  <a:cubicBezTo>
                    <a:pt x="1293112" y="93670"/>
                    <a:pt x="1306742" y="88242"/>
                    <a:pt x="1320831" y="88646"/>
                  </a:cubicBezTo>
                  <a:cubicBezTo>
                    <a:pt x="1338902" y="88646"/>
                    <a:pt x="1357398" y="97170"/>
                    <a:pt x="1363450" y="115752"/>
                  </a:cubicBezTo>
                  <a:cubicBezTo>
                    <a:pt x="1365802" y="126406"/>
                    <a:pt x="1366527" y="137357"/>
                    <a:pt x="1365581" y="148227"/>
                  </a:cubicBezTo>
                  <a:lnTo>
                    <a:pt x="1365581" y="259973"/>
                  </a:lnTo>
                  <a:lnTo>
                    <a:pt x="1398653" y="259973"/>
                  </a:lnTo>
                  <a:lnTo>
                    <a:pt x="1398653" y="143198"/>
                  </a:lnTo>
                  <a:cubicBezTo>
                    <a:pt x="1399437" y="129609"/>
                    <a:pt x="1398295" y="115977"/>
                    <a:pt x="1395243" y="102711"/>
                  </a:cubicBezTo>
                  <a:cubicBezTo>
                    <a:pt x="1386293" y="74701"/>
                    <a:pt x="1359665" y="56179"/>
                    <a:pt x="1330293" y="57535"/>
                  </a:cubicBezTo>
                  <a:cubicBezTo>
                    <a:pt x="1304943" y="56916"/>
                    <a:pt x="1281264" y="70144"/>
                    <a:pt x="1268496" y="92056"/>
                  </a:cubicBezTo>
                  <a:lnTo>
                    <a:pt x="1268496" y="62308"/>
                  </a:lnTo>
                  <a:close/>
                  <a:moveTo>
                    <a:pt x="1750426" y="212496"/>
                  </a:moveTo>
                  <a:cubicBezTo>
                    <a:pt x="1741851" y="229508"/>
                    <a:pt x="1723815" y="239621"/>
                    <a:pt x="1704824" y="238067"/>
                  </a:cubicBezTo>
                  <a:cubicBezTo>
                    <a:pt x="1682492" y="238067"/>
                    <a:pt x="1645158" y="224003"/>
                    <a:pt x="1645158" y="158882"/>
                  </a:cubicBezTo>
                  <a:cubicBezTo>
                    <a:pt x="1645158" y="141323"/>
                    <a:pt x="1648312" y="79185"/>
                    <a:pt x="1702863" y="79185"/>
                  </a:cubicBezTo>
                  <a:cubicBezTo>
                    <a:pt x="1722587" y="77780"/>
                    <a:pt x="1741049" y="88992"/>
                    <a:pt x="1748891" y="107143"/>
                  </a:cubicBezTo>
                  <a:lnTo>
                    <a:pt x="1780003" y="94187"/>
                  </a:lnTo>
                  <a:cubicBezTo>
                    <a:pt x="1760825" y="62308"/>
                    <a:pt x="1726304" y="54807"/>
                    <a:pt x="1701670" y="54807"/>
                  </a:cubicBezTo>
                  <a:cubicBezTo>
                    <a:pt x="1638680" y="54807"/>
                    <a:pt x="1607909" y="105438"/>
                    <a:pt x="1607909" y="161354"/>
                  </a:cubicBezTo>
                  <a:cubicBezTo>
                    <a:pt x="1607909" y="209683"/>
                    <a:pt x="1634248" y="263638"/>
                    <a:pt x="1704057" y="263638"/>
                  </a:cubicBezTo>
                  <a:cubicBezTo>
                    <a:pt x="1734384" y="265302"/>
                    <a:pt x="1763228" y="250391"/>
                    <a:pt x="1779406" y="224685"/>
                  </a:cubicBezTo>
                  <a:close/>
                  <a:moveTo>
                    <a:pt x="1075179" y="140641"/>
                  </a:moveTo>
                  <a:lnTo>
                    <a:pt x="1179935" y="140641"/>
                  </a:lnTo>
                  <a:cubicBezTo>
                    <a:pt x="1176952" y="88902"/>
                    <a:pt x="1147204" y="80208"/>
                    <a:pt x="1127344" y="80208"/>
                  </a:cubicBezTo>
                  <a:cubicBezTo>
                    <a:pt x="1098960" y="80208"/>
                    <a:pt x="1078844" y="101006"/>
                    <a:pt x="1075179" y="140641"/>
                  </a:cubicBezTo>
                  <a:close/>
                  <a:moveTo>
                    <a:pt x="1207211" y="222128"/>
                  </a:moveTo>
                  <a:cubicBezTo>
                    <a:pt x="1195874" y="241391"/>
                    <a:pt x="1174139" y="263382"/>
                    <a:pt x="1131094" y="263382"/>
                  </a:cubicBezTo>
                  <a:cubicBezTo>
                    <a:pt x="1072707" y="263382"/>
                    <a:pt x="1039123" y="223747"/>
                    <a:pt x="1039123" y="157348"/>
                  </a:cubicBezTo>
                  <a:cubicBezTo>
                    <a:pt x="1039123" y="83106"/>
                    <a:pt x="1088135" y="55063"/>
                    <a:pt x="1129816" y="55063"/>
                  </a:cubicBezTo>
                  <a:cubicBezTo>
                    <a:pt x="1166041" y="55063"/>
                    <a:pt x="1200818" y="75094"/>
                    <a:pt x="1212495" y="124702"/>
                  </a:cubicBezTo>
                  <a:cubicBezTo>
                    <a:pt x="1215249" y="137872"/>
                    <a:pt x="1216510" y="151311"/>
                    <a:pt x="1216246" y="164763"/>
                  </a:cubicBezTo>
                  <a:lnTo>
                    <a:pt x="1074326" y="164763"/>
                  </a:lnTo>
                  <a:cubicBezTo>
                    <a:pt x="1073474" y="197750"/>
                    <a:pt x="1087282" y="239516"/>
                    <a:pt x="1133992" y="238749"/>
                  </a:cubicBezTo>
                  <a:cubicBezTo>
                    <a:pt x="1150690" y="239087"/>
                    <a:pt x="1166305" y="230515"/>
                    <a:pt x="1174991" y="216246"/>
                  </a:cubicBezTo>
                  <a:close/>
                  <a:moveTo>
                    <a:pt x="1452182" y="140641"/>
                  </a:moveTo>
                  <a:lnTo>
                    <a:pt x="1556938" y="140641"/>
                  </a:lnTo>
                  <a:cubicBezTo>
                    <a:pt x="1554040" y="88902"/>
                    <a:pt x="1524207" y="80208"/>
                    <a:pt x="1504347" y="80208"/>
                  </a:cubicBezTo>
                  <a:cubicBezTo>
                    <a:pt x="1475963" y="80208"/>
                    <a:pt x="1455847" y="101006"/>
                    <a:pt x="1452182" y="140641"/>
                  </a:cubicBezTo>
                  <a:close/>
                  <a:moveTo>
                    <a:pt x="1584214" y="222128"/>
                  </a:moveTo>
                  <a:cubicBezTo>
                    <a:pt x="1572877" y="241391"/>
                    <a:pt x="1551142" y="263382"/>
                    <a:pt x="1508097" y="263382"/>
                  </a:cubicBezTo>
                  <a:cubicBezTo>
                    <a:pt x="1449710" y="263382"/>
                    <a:pt x="1416212" y="223747"/>
                    <a:pt x="1416212" y="157348"/>
                  </a:cubicBezTo>
                  <a:cubicBezTo>
                    <a:pt x="1416212" y="83106"/>
                    <a:pt x="1465138" y="55063"/>
                    <a:pt x="1506818" y="55063"/>
                  </a:cubicBezTo>
                  <a:cubicBezTo>
                    <a:pt x="1543129" y="55063"/>
                    <a:pt x="1577821" y="75094"/>
                    <a:pt x="1589498" y="124702"/>
                  </a:cubicBezTo>
                  <a:cubicBezTo>
                    <a:pt x="1592251" y="137872"/>
                    <a:pt x="1593513" y="151311"/>
                    <a:pt x="1593249" y="164763"/>
                  </a:cubicBezTo>
                  <a:lnTo>
                    <a:pt x="1450988" y="164763"/>
                  </a:lnTo>
                  <a:cubicBezTo>
                    <a:pt x="1450221" y="197750"/>
                    <a:pt x="1464029" y="239516"/>
                    <a:pt x="1510654" y="238749"/>
                  </a:cubicBezTo>
                  <a:cubicBezTo>
                    <a:pt x="1527352" y="239087"/>
                    <a:pt x="1542967" y="230515"/>
                    <a:pt x="1551653" y="216246"/>
                  </a:cubicBezTo>
                  <a:close/>
                  <a:moveTo>
                    <a:pt x="1961046" y="259973"/>
                  </a:moveTo>
                  <a:lnTo>
                    <a:pt x="1926525" y="259973"/>
                  </a:lnTo>
                  <a:cubicBezTo>
                    <a:pt x="1924582" y="250352"/>
                    <a:pt x="1923269" y="240614"/>
                    <a:pt x="1922604" y="230822"/>
                  </a:cubicBezTo>
                  <a:cubicBezTo>
                    <a:pt x="1906460" y="250823"/>
                    <a:pt x="1882159" y="262473"/>
                    <a:pt x="1856460" y="262530"/>
                  </a:cubicBezTo>
                  <a:cubicBezTo>
                    <a:pt x="1818018" y="262530"/>
                    <a:pt x="1789549" y="239772"/>
                    <a:pt x="1789549" y="206444"/>
                  </a:cubicBezTo>
                  <a:cubicBezTo>
                    <a:pt x="1789439" y="195910"/>
                    <a:pt x="1792405" y="185574"/>
                    <a:pt x="1798073" y="176696"/>
                  </a:cubicBezTo>
                  <a:cubicBezTo>
                    <a:pt x="1809410" y="159649"/>
                    <a:pt x="1830293" y="146693"/>
                    <a:pt x="1889106" y="142005"/>
                  </a:cubicBezTo>
                  <a:lnTo>
                    <a:pt x="1920388" y="139533"/>
                  </a:lnTo>
                  <a:lnTo>
                    <a:pt x="1920388" y="134675"/>
                  </a:lnTo>
                  <a:cubicBezTo>
                    <a:pt x="1920388" y="114132"/>
                    <a:pt x="1920388" y="79952"/>
                    <a:pt x="1876320" y="79952"/>
                  </a:cubicBezTo>
                  <a:cubicBezTo>
                    <a:pt x="1848618" y="79952"/>
                    <a:pt x="1839157" y="93335"/>
                    <a:pt x="1836003" y="105523"/>
                  </a:cubicBezTo>
                  <a:lnTo>
                    <a:pt x="1805489" y="92738"/>
                  </a:lnTo>
                  <a:cubicBezTo>
                    <a:pt x="1805489" y="91715"/>
                    <a:pt x="1806426" y="90607"/>
                    <a:pt x="1807023" y="89499"/>
                  </a:cubicBezTo>
                  <a:cubicBezTo>
                    <a:pt x="1818786" y="67849"/>
                    <a:pt x="1841800" y="54466"/>
                    <a:pt x="1875212" y="54466"/>
                  </a:cubicBezTo>
                  <a:cubicBezTo>
                    <a:pt x="1895669" y="54058"/>
                    <a:pt x="1915743" y="60015"/>
                    <a:pt x="1932662" y="71514"/>
                  </a:cubicBezTo>
                  <a:cubicBezTo>
                    <a:pt x="1954653" y="88561"/>
                    <a:pt x="1954142" y="121037"/>
                    <a:pt x="1954142" y="121037"/>
                  </a:cubicBezTo>
                  <a:lnTo>
                    <a:pt x="1955506" y="222383"/>
                  </a:lnTo>
                  <a:cubicBezTo>
                    <a:pt x="1955506" y="222383"/>
                    <a:pt x="1956784" y="251705"/>
                    <a:pt x="1961046" y="259973"/>
                  </a:cubicBezTo>
                  <a:close/>
                  <a:moveTo>
                    <a:pt x="1915700" y="205506"/>
                  </a:moveTo>
                  <a:cubicBezTo>
                    <a:pt x="1920644" y="194596"/>
                    <a:pt x="1921070" y="190079"/>
                    <a:pt x="1921070" y="161183"/>
                  </a:cubicBezTo>
                  <a:cubicBezTo>
                    <a:pt x="1908199" y="163229"/>
                    <a:pt x="1890726" y="165786"/>
                    <a:pt x="1869331" y="170389"/>
                  </a:cubicBezTo>
                  <a:cubicBezTo>
                    <a:pt x="1832679" y="178316"/>
                    <a:pt x="1826713" y="192124"/>
                    <a:pt x="1826713" y="205933"/>
                  </a:cubicBezTo>
                  <a:cubicBezTo>
                    <a:pt x="1826713" y="221787"/>
                    <a:pt x="1839242" y="235169"/>
                    <a:pt x="1863791" y="235169"/>
                  </a:cubicBezTo>
                  <a:cubicBezTo>
                    <a:pt x="1886549" y="235169"/>
                    <a:pt x="1906068" y="225963"/>
                    <a:pt x="1915700" y="205506"/>
                  </a:cubicBezTo>
                  <a:close/>
                  <a:moveTo>
                    <a:pt x="813160" y="259973"/>
                  </a:moveTo>
                  <a:lnTo>
                    <a:pt x="779066" y="259973"/>
                  </a:lnTo>
                  <a:cubicBezTo>
                    <a:pt x="777123" y="250352"/>
                    <a:pt x="775813" y="240614"/>
                    <a:pt x="775145" y="230822"/>
                  </a:cubicBezTo>
                  <a:cubicBezTo>
                    <a:pt x="758910" y="250939"/>
                    <a:pt x="734424" y="262602"/>
                    <a:pt x="708575" y="262530"/>
                  </a:cubicBezTo>
                  <a:cubicBezTo>
                    <a:pt x="670133" y="262530"/>
                    <a:pt x="641664" y="239772"/>
                    <a:pt x="641664" y="206444"/>
                  </a:cubicBezTo>
                  <a:cubicBezTo>
                    <a:pt x="641514" y="195905"/>
                    <a:pt x="644479" y="185557"/>
                    <a:pt x="650187" y="176696"/>
                  </a:cubicBezTo>
                  <a:cubicBezTo>
                    <a:pt x="661439" y="159649"/>
                    <a:pt x="682492" y="146693"/>
                    <a:pt x="741306" y="142005"/>
                  </a:cubicBezTo>
                  <a:lnTo>
                    <a:pt x="772502" y="139533"/>
                  </a:lnTo>
                  <a:lnTo>
                    <a:pt x="772502" y="134675"/>
                  </a:lnTo>
                  <a:cubicBezTo>
                    <a:pt x="772502" y="114132"/>
                    <a:pt x="772502" y="79952"/>
                    <a:pt x="728435" y="79952"/>
                  </a:cubicBezTo>
                  <a:cubicBezTo>
                    <a:pt x="700733" y="79952"/>
                    <a:pt x="691357" y="93335"/>
                    <a:pt x="688032" y="105523"/>
                  </a:cubicBezTo>
                  <a:lnTo>
                    <a:pt x="657518" y="92738"/>
                  </a:lnTo>
                  <a:lnTo>
                    <a:pt x="659137" y="89499"/>
                  </a:lnTo>
                  <a:cubicBezTo>
                    <a:pt x="670900" y="67849"/>
                    <a:pt x="693914" y="54466"/>
                    <a:pt x="727327" y="54466"/>
                  </a:cubicBezTo>
                  <a:cubicBezTo>
                    <a:pt x="747780" y="54058"/>
                    <a:pt x="767856" y="60015"/>
                    <a:pt x="784776" y="71514"/>
                  </a:cubicBezTo>
                  <a:cubicBezTo>
                    <a:pt x="806768" y="88561"/>
                    <a:pt x="806256" y="121037"/>
                    <a:pt x="806256" y="121037"/>
                  </a:cubicBezTo>
                  <a:lnTo>
                    <a:pt x="807535" y="222383"/>
                  </a:lnTo>
                  <a:cubicBezTo>
                    <a:pt x="807905" y="235093"/>
                    <a:pt x="809793" y="247712"/>
                    <a:pt x="813160" y="259973"/>
                  </a:cubicBezTo>
                  <a:close/>
                  <a:moveTo>
                    <a:pt x="767814" y="205506"/>
                  </a:moveTo>
                  <a:cubicBezTo>
                    <a:pt x="772758" y="194596"/>
                    <a:pt x="773184" y="190079"/>
                    <a:pt x="773184" y="161183"/>
                  </a:cubicBezTo>
                  <a:cubicBezTo>
                    <a:pt x="760313" y="163229"/>
                    <a:pt x="742840" y="165786"/>
                    <a:pt x="721531" y="170389"/>
                  </a:cubicBezTo>
                  <a:cubicBezTo>
                    <a:pt x="684793" y="178316"/>
                    <a:pt x="678912" y="192124"/>
                    <a:pt x="678912" y="205933"/>
                  </a:cubicBezTo>
                  <a:cubicBezTo>
                    <a:pt x="678912" y="221787"/>
                    <a:pt x="691442" y="235169"/>
                    <a:pt x="716075" y="235169"/>
                  </a:cubicBezTo>
                  <a:cubicBezTo>
                    <a:pt x="738578" y="235169"/>
                    <a:pt x="758268" y="225963"/>
                    <a:pt x="767814" y="205506"/>
                  </a:cubicBezTo>
                  <a:close/>
                </a:path>
              </a:pathLst>
            </a:custGeom>
            <a:solidFill>
              <a:srgbClr val="FFFFFF"/>
            </a:solidFill>
            <a:ln w="851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F992E83A-3237-63F8-CCF9-7CAA80071C18}"/>
                </a:ext>
              </a:extLst>
            </p:cNvPr>
            <p:cNvSpPr/>
            <p:nvPr/>
          </p:nvSpPr>
          <p:spPr>
            <a:xfrm>
              <a:off x="11101014" y="436310"/>
              <a:ext cx="483401" cy="585338"/>
            </a:xfrm>
            <a:custGeom>
              <a:avLst/>
              <a:gdLst>
                <a:gd name="connsiteX0" fmla="*/ 244171 w 483401"/>
                <a:gd name="connsiteY0" fmla="*/ 412509 h 585338"/>
                <a:gd name="connsiteX1" fmla="*/ 228743 w 483401"/>
                <a:gd name="connsiteY1" fmla="*/ 422482 h 585338"/>
                <a:gd name="connsiteX2" fmla="*/ 30141 w 483401"/>
                <a:gd name="connsiteY2" fmla="*/ 320198 h 585338"/>
                <a:gd name="connsiteX3" fmla="*/ 223 w 483401"/>
                <a:gd name="connsiteY3" fmla="*/ 286103 h 585338"/>
                <a:gd name="connsiteX4" fmla="*/ 72248 w 483401"/>
                <a:gd name="connsiteY4" fmla="*/ 172311 h 585338"/>
                <a:gd name="connsiteX5" fmla="*/ 264798 w 483401"/>
                <a:gd name="connsiteY5" fmla="*/ 303 h 585338"/>
                <a:gd name="connsiteX6" fmla="*/ 321566 w 483401"/>
                <a:gd name="connsiteY6" fmla="*/ 210242 h 585338"/>
                <a:gd name="connsiteX7" fmla="*/ 257553 w 483401"/>
                <a:gd name="connsiteY7" fmla="*/ 192257 h 585338"/>
                <a:gd name="connsiteX8" fmla="*/ 249030 w 483401"/>
                <a:gd name="connsiteY8" fmla="*/ 117760 h 585338"/>
                <a:gd name="connsiteX9" fmla="*/ 238375 w 483401"/>
                <a:gd name="connsiteY9" fmla="*/ 97047 h 585338"/>
                <a:gd name="connsiteX10" fmla="*/ 201126 w 483401"/>
                <a:gd name="connsiteY10" fmla="*/ 126539 h 585338"/>
                <a:gd name="connsiteX11" fmla="*/ 155013 w 483401"/>
                <a:gd name="connsiteY11" fmla="*/ 173164 h 585338"/>
                <a:gd name="connsiteX12" fmla="*/ 119725 w 483401"/>
                <a:gd name="connsiteY12" fmla="*/ 184074 h 585338"/>
                <a:gd name="connsiteX13" fmla="*/ 116571 w 483401"/>
                <a:gd name="connsiteY13" fmla="*/ 211861 h 585338"/>
                <a:gd name="connsiteX14" fmla="*/ 89722 w 483401"/>
                <a:gd name="connsiteY14" fmla="*/ 238796 h 585338"/>
                <a:gd name="connsiteX15" fmla="*/ 41052 w 483401"/>
                <a:gd name="connsiteY15" fmla="*/ 289939 h 585338"/>
                <a:gd name="connsiteX16" fmla="*/ 68327 w 483401"/>
                <a:gd name="connsiteY16" fmla="*/ 315510 h 585338"/>
                <a:gd name="connsiteX17" fmla="*/ 244171 w 483401"/>
                <a:gd name="connsiteY17" fmla="*/ 412509 h 585338"/>
                <a:gd name="connsiteX18" fmla="*/ 399047 w 483401"/>
                <a:gd name="connsiteY18" fmla="*/ 243655 h 585338"/>
                <a:gd name="connsiteX19" fmla="*/ 162344 w 483401"/>
                <a:gd name="connsiteY19" fmla="*/ 180835 h 585338"/>
                <a:gd name="connsiteX20" fmla="*/ 127737 w 483401"/>
                <a:gd name="connsiteY20" fmla="*/ 221919 h 585338"/>
                <a:gd name="connsiteX21" fmla="*/ 217236 w 483401"/>
                <a:gd name="connsiteY21" fmla="*/ 351139 h 585338"/>
                <a:gd name="connsiteX22" fmla="*/ 310997 w 483401"/>
                <a:gd name="connsiteY22" fmla="*/ 339973 h 585338"/>
                <a:gd name="connsiteX23" fmla="*/ 312446 w 483401"/>
                <a:gd name="connsiteY23" fmla="*/ 333154 h 585338"/>
                <a:gd name="connsiteX24" fmla="*/ 319265 w 483401"/>
                <a:gd name="connsiteY24" fmla="*/ 287041 h 585338"/>
                <a:gd name="connsiteX25" fmla="*/ 263861 w 483401"/>
                <a:gd name="connsiteY25" fmla="*/ 262918 h 585338"/>
                <a:gd name="connsiteX26" fmla="*/ 267526 w 483401"/>
                <a:gd name="connsiteY26" fmla="*/ 322158 h 585338"/>
                <a:gd name="connsiteX27" fmla="*/ 267526 w 483401"/>
                <a:gd name="connsiteY27" fmla="*/ 329318 h 585338"/>
                <a:gd name="connsiteX28" fmla="*/ 240165 w 483401"/>
                <a:gd name="connsiteY28" fmla="*/ 347815 h 585338"/>
                <a:gd name="connsiteX29" fmla="*/ 148280 w 483401"/>
                <a:gd name="connsiteY29" fmla="*/ 211435 h 585338"/>
                <a:gd name="connsiteX30" fmla="*/ 150411 w 483401"/>
                <a:gd name="connsiteY30" fmla="*/ 209304 h 585338"/>
                <a:gd name="connsiteX31" fmla="*/ 151945 w 483401"/>
                <a:gd name="connsiteY31" fmla="*/ 209901 h 585338"/>
                <a:gd name="connsiteX32" fmla="*/ 151945 w 483401"/>
                <a:gd name="connsiteY32" fmla="*/ 209901 h 585338"/>
                <a:gd name="connsiteX33" fmla="*/ 262753 w 483401"/>
                <a:gd name="connsiteY33" fmla="*/ 254906 h 585338"/>
                <a:gd name="connsiteX34" fmla="*/ 319265 w 483401"/>
                <a:gd name="connsiteY34" fmla="*/ 279454 h 585338"/>
                <a:gd name="connsiteX35" fmla="*/ 363332 w 483401"/>
                <a:gd name="connsiteY35" fmla="*/ 300678 h 585338"/>
                <a:gd name="connsiteX36" fmla="*/ 383704 w 483401"/>
                <a:gd name="connsiteY36" fmla="*/ 328551 h 585338"/>
                <a:gd name="connsiteX37" fmla="*/ 134301 w 483401"/>
                <a:gd name="connsiteY37" fmla="*/ 514368 h 585338"/>
                <a:gd name="connsiteX38" fmla="*/ 133789 w 483401"/>
                <a:gd name="connsiteY38" fmla="*/ 515135 h 585338"/>
                <a:gd name="connsiteX39" fmla="*/ 132085 w 483401"/>
                <a:gd name="connsiteY39" fmla="*/ 517948 h 585338"/>
                <a:gd name="connsiteX40" fmla="*/ 131573 w 483401"/>
                <a:gd name="connsiteY40" fmla="*/ 518800 h 585338"/>
                <a:gd name="connsiteX41" fmla="*/ 123987 w 483401"/>
                <a:gd name="connsiteY41" fmla="*/ 541985 h 585338"/>
                <a:gd name="connsiteX42" fmla="*/ 155099 w 483401"/>
                <a:gd name="connsiteY42" fmla="*/ 581279 h 585338"/>
                <a:gd name="connsiteX43" fmla="*/ 175982 w 483401"/>
                <a:gd name="connsiteY43" fmla="*/ 585200 h 585338"/>
                <a:gd name="connsiteX44" fmla="*/ 180243 w 483401"/>
                <a:gd name="connsiteY44" fmla="*/ 585200 h 585338"/>
                <a:gd name="connsiteX45" fmla="*/ 386943 w 483401"/>
                <a:gd name="connsiteY45" fmla="*/ 544115 h 585338"/>
                <a:gd name="connsiteX46" fmla="*/ 402712 w 483401"/>
                <a:gd name="connsiteY46" fmla="*/ 501497 h 585338"/>
                <a:gd name="connsiteX47" fmla="*/ 330772 w 483401"/>
                <a:gd name="connsiteY47" fmla="*/ 459475 h 585338"/>
                <a:gd name="connsiteX48" fmla="*/ 315429 w 483401"/>
                <a:gd name="connsiteY48" fmla="*/ 469363 h 585338"/>
                <a:gd name="connsiteX49" fmla="*/ 372964 w 483401"/>
                <a:gd name="connsiteY49" fmla="*/ 507975 h 585338"/>
                <a:gd name="connsiteX50" fmla="*/ 369725 w 483401"/>
                <a:gd name="connsiteY50" fmla="*/ 513771 h 585338"/>
                <a:gd name="connsiteX51" fmla="*/ 365975 w 483401"/>
                <a:gd name="connsiteY51" fmla="*/ 513771 h 585338"/>
                <a:gd name="connsiteX52" fmla="*/ 238972 w 483401"/>
                <a:gd name="connsiteY52" fmla="*/ 522295 h 585338"/>
                <a:gd name="connsiteX53" fmla="*/ 226868 w 483401"/>
                <a:gd name="connsiteY53" fmla="*/ 522891 h 585338"/>
                <a:gd name="connsiteX54" fmla="*/ 246728 w 483401"/>
                <a:gd name="connsiteY54" fmla="*/ 506782 h 585338"/>
                <a:gd name="connsiteX55" fmla="*/ 448314 w 483401"/>
                <a:gd name="connsiteY55" fmla="*/ 371681 h 585338"/>
                <a:gd name="connsiteX56" fmla="*/ 399047 w 483401"/>
                <a:gd name="connsiteY56" fmla="*/ 243655 h 585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83401" h="585338">
                  <a:moveTo>
                    <a:pt x="244171" y="412509"/>
                  </a:moveTo>
                  <a:cubicBezTo>
                    <a:pt x="239057" y="415834"/>
                    <a:pt x="233858" y="419073"/>
                    <a:pt x="228743" y="422482"/>
                  </a:cubicBezTo>
                  <a:cubicBezTo>
                    <a:pt x="169077" y="389410"/>
                    <a:pt x="41222" y="325653"/>
                    <a:pt x="30141" y="320198"/>
                  </a:cubicBezTo>
                  <a:cubicBezTo>
                    <a:pt x="19060" y="314743"/>
                    <a:pt x="-2419" y="305707"/>
                    <a:pt x="223" y="286103"/>
                  </a:cubicBezTo>
                  <a:cubicBezTo>
                    <a:pt x="4059" y="257975"/>
                    <a:pt x="51791" y="197883"/>
                    <a:pt x="72248" y="172311"/>
                  </a:cubicBezTo>
                  <a:cubicBezTo>
                    <a:pt x="183056" y="37637"/>
                    <a:pt x="232068" y="-4044"/>
                    <a:pt x="264798" y="303"/>
                  </a:cubicBezTo>
                  <a:cubicBezTo>
                    <a:pt x="299831" y="4906"/>
                    <a:pt x="319180" y="41046"/>
                    <a:pt x="321566" y="210242"/>
                  </a:cubicBezTo>
                  <a:cubicBezTo>
                    <a:pt x="302047" y="204190"/>
                    <a:pt x="280482" y="197968"/>
                    <a:pt x="257553" y="192257"/>
                  </a:cubicBezTo>
                  <a:cubicBezTo>
                    <a:pt x="255678" y="167709"/>
                    <a:pt x="251075" y="130545"/>
                    <a:pt x="249030" y="117760"/>
                  </a:cubicBezTo>
                  <a:cubicBezTo>
                    <a:pt x="247069" y="103269"/>
                    <a:pt x="244256" y="97814"/>
                    <a:pt x="238375" y="97047"/>
                  </a:cubicBezTo>
                  <a:cubicBezTo>
                    <a:pt x="232494" y="96280"/>
                    <a:pt x="215702" y="111623"/>
                    <a:pt x="201126" y="126539"/>
                  </a:cubicBezTo>
                  <a:cubicBezTo>
                    <a:pt x="194478" y="133358"/>
                    <a:pt x="175555" y="152110"/>
                    <a:pt x="155013" y="173164"/>
                  </a:cubicBezTo>
                  <a:cubicBezTo>
                    <a:pt x="137966" y="172056"/>
                    <a:pt x="126118" y="175636"/>
                    <a:pt x="119725" y="184074"/>
                  </a:cubicBezTo>
                  <a:cubicBezTo>
                    <a:pt x="114415" y="192343"/>
                    <a:pt x="113247" y="202612"/>
                    <a:pt x="116571" y="211861"/>
                  </a:cubicBezTo>
                  <a:lnTo>
                    <a:pt x="89722" y="238796"/>
                  </a:lnTo>
                  <a:cubicBezTo>
                    <a:pt x="66623" y="261725"/>
                    <a:pt x="42330" y="280733"/>
                    <a:pt x="41052" y="289939"/>
                  </a:cubicBezTo>
                  <a:cubicBezTo>
                    <a:pt x="40114" y="297525"/>
                    <a:pt x="51706" y="305452"/>
                    <a:pt x="68327" y="315510"/>
                  </a:cubicBezTo>
                  <a:cubicBezTo>
                    <a:pt x="109156" y="339632"/>
                    <a:pt x="208627" y="393928"/>
                    <a:pt x="244171" y="412509"/>
                  </a:cubicBezTo>
                  <a:close/>
                  <a:moveTo>
                    <a:pt x="399047" y="243655"/>
                  </a:moveTo>
                  <a:cubicBezTo>
                    <a:pt x="360179" y="230102"/>
                    <a:pt x="263861" y="194217"/>
                    <a:pt x="162344" y="180835"/>
                  </a:cubicBezTo>
                  <a:cubicBezTo>
                    <a:pt x="127397" y="176232"/>
                    <a:pt x="113333" y="188677"/>
                    <a:pt x="127737" y="221919"/>
                  </a:cubicBezTo>
                  <a:cubicBezTo>
                    <a:pt x="142143" y="255162"/>
                    <a:pt x="178880" y="309884"/>
                    <a:pt x="217236" y="351139"/>
                  </a:cubicBezTo>
                  <a:cubicBezTo>
                    <a:pt x="255593" y="392393"/>
                    <a:pt x="297529" y="403560"/>
                    <a:pt x="310997" y="339973"/>
                  </a:cubicBezTo>
                  <a:cubicBezTo>
                    <a:pt x="311508" y="337671"/>
                    <a:pt x="311935" y="335370"/>
                    <a:pt x="312446" y="333154"/>
                  </a:cubicBezTo>
                  <a:cubicBezTo>
                    <a:pt x="315600" y="316788"/>
                    <a:pt x="317986" y="300934"/>
                    <a:pt x="319265" y="287041"/>
                  </a:cubicBezTo>
                  <a:cubicBezTo>
                    <a:pt x="302218" y="279284"/>
                    <a:pt x="283039" y="271016"/>
                    <a:pt x="263861" y="262918"/>
                  </a:cubicBezTo>
                  <a:cubicBezTo>
                    <a:pt x="264884" y="277579"/>
                    <a:pt x="266588" y="302724"/>
                    <a:pt x="267526" y="322158"/>
                  </a:cubicBezTo>
                  <a:cubicBezTo>
                    <a:pt x="267526" y="324630"/>
                    <a:pt x="267526" y="327017"/>
                    <a:pt x="267526" y="329318"/>
                  </a:cubicBezTo>
                  <a:cubicBezTo>
                    <a:pt x="268719" y="360771"/>
                    <a:pt x="257980" y="360600"/>
                    <a:pt x="240165" y="347815"/>
                  </a:cubicBezTo>
                  <a:cubicBezTo>
                    <a:pt x="219282" y="332983"/>
                    <a:pt x="155610" y="248769"/>
                    <a:pt x="148280" y="211435"/>
                  </a:cubicBezTo>
                  <a:cubicBezTo>
                    <a:pt x="148280" y="208963"/>
                    <a:pt x="149132" y="208878"/>
                    <a:pt x="150411" y="209304"/>
                  </a:cubicBezTo>
                  <a:lnTo>
                    <a:pt x="151945" y="209901"/>
                  </a:lnTo>
                  <a:lnTo>
                    <a:pt x="151945" y="209901"/>
                  </a:lnTo>
                  <a:cubicBezTo>
                    <a:pt x="166350" y="215527"/>
                    <a:pt x="214253" y="234449"/>
                    <a:pt x="262753" y="254906"/>
                  </a:cubicBezTo>
                  <a:cubicBezTo>
                    <a:pt x="282187" y="263430"/>
                    <a:pt x="301706" y="271954"/>
                    <a:pt x="319265" y="279454"/>
                  </a:cubicBezTo>
                  <a:cubicBezTo>
                    <a:pt x="336824" y="286955"/>
                    <a:pt x="351825" y="294541"/>
                    <a:pt x="363332" y="300678"/>
                  </a:cubicBezTo>
                  <a:cubicBezTo>
                    <a:pt x="384386" y="311930"/>
                    <a:pt x="392483" y="319601"/>
                    <a:pt x="383704" y="328551"/>
                  </a:cubicBezTo>
                  <a:cubicBezTo>
                    <a:pt x="339892" y="373045"/>
                    <a:pt x="187062" y="436205"/>
                    <a:pt x="134301" y="514368"/>
                  </a:cubicBezTo>
                  <a:lnTo>
                    <a:pt x="133789" y="515135"/>
                  </a:lnTo>
                  <a:cubicBezTo>
                    <a:pt x="133150" y="516030"/>
                    <a:pt x="132579" y="516970"/>
                    <a:pt x="132085" y="517948"/>
                  </a:cubicBezTo>
                  <a:lnTo>
                    <a:pt x="131573" y="518800"/>
                  </a:lnTo>
                  <a:cubicBezTo>
                    <a:pt x="127669" y="526009"/>
                    <a:pt x="125104" y="533863"/>
                    <a:pt x="123987" y="541985"/>
                  </a:cubicBezTo>
                  <a:cubicBezTo>
                    <a:pt x="121771" y="559032"/>
                    <a:pt x="130636" y="574715"/>
                    <a:pt x="155099" y="581279"/>
                  </a:cubicBezTo>
                  <a:cubicBezTo>
                    <a:pt x="161918" y="583252"/>
                    <a:pt x="168907" y="584565"/>
                    <a:pt x="175982" y="585200"/>
                  </a:cubicBezTo>
                  <a:lnTo>
                    <a:pt x="180243" y="585200"/>
                  </a:lnTo>
                  <a:cubicBezTo>
                    <a:pt x="227379" y="587501"/>
                    <a:pt x="349694" y="560651"/>
                    <a:pt x="386943" y="544115"/>
                  </a:cubicBezTo>
                  <a:cubicBezTo>
                    <a:pt x="424192" y="527579"/>
                    <a:pt x="413878" y="510021"/>
                    <a:pt x="402712" y="501497"/>
                  </a:cubicBezTo>
                  <a:cubicBezTo>
                    <a:pt x="394188" y="494848"/>
                    <a:pt x="351570" y="470982"/>
                    <a:pt x="330772" y="459475"/>
                  </a:cubicBezTo>
                  <a:lnTo>
                    <a:pt x="315429" y="469363"/>
                  </a:lnTo>
                  <a:cubicBezTo>
                    <a:pt x="335341" y="481106"/>
                    <a:pt x="354553" y="493999"/>
                    <a:pt x="372964" y="507975"/>
                  </a:cubicBezTo>
                  <a:cubicBezTo>
                    <a:pt x="376118" y="510447"/>
                    <a:pt x="374413" y="513430"/>
                    <a:pt x="369725" y="513771"/>
                  </a:cubicBezTo>
                  <a:lnTo>
                    <a:pt x="365975" y="513771"/>
                  </a:lnTo>
                  <a:cubicBezTo>
                    <a:pt x="332391" y="516072"/>
                    <a:pt x="268805" y="520505"/>
                    <a:pt x="238972" y="522295"/>
                  </a:cubicBezTo>
                  <a:lnTo>
                    <a:pt x="226868" y="522891"/>
                  </a:lnTo>
                  <a:cubicBezTo>
                    <a:pt x="233150" y="517123"/>
                    <a:pt x="239790" y="511742"/>
                    <a:pt x="246728" y="506782"/>
                  </a:cubicBezTo>
                  <a:cubicBezTo>
                    <a:pt x="310486" y="461947"/>
                    <a:pt x="417202" y="398872"/>
                    <a:pt x="448314" y="371681"/>
                  </a:cubicBezTo>
                  <a:cubicBezTo>
                    <a:pt x="471668" y="352162"/>
                    <a:pt x="534659" y="290961"/>
                    <a:pt x="399047" y="243655"/>
                  </a:cubicBezTo>
                  <a:close/>
                </a:path>
              </a:pathLst>
            </a:custGeom>
            <a:solidFill>
              <a:schemeClr val="accent4"/>
            </a:solidFill>
            <a:ln w="851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49CDCC3B-CA12-4A4B-B5F5-D2062F3C58EC}"/>
              </a:ext>
            </a:extLst>
          </p:cNvPr>
          <p:cNvSpPr>
            <a:spLocks noGrp="1"/>
          </p:cNvSpPr>
          <p:nvPr>
            <p:ph type="title" hasCustomPrompt="1"/>
          </p:nvPr>
        </p:nvSpPr>
        <p:spPr>
          <a:xfrm>
            <a:off x="7924801" y="1793322"/>
            <a:ext cx="3657600" cy="2649130"/>
          </a:xfrm>
        </p:spPr>
        <p:txBody>
          <a:bodyPr anchor="b" anchorCtr="0">
            <a:normAutofit/>
          </a:bodyPr>
          <a:lstStyle>
            <a:lvl1pPr>
              <a:lnSpc>
                <a:spcPct val="100000"/>
              </a:lnSpc>
              <a:defRPr sz="4000">
                <a:solidFill>
                  <a:schemeClr val="bg1"/>
                </a:solidFill>
              </a:defRPr>
            </a:lvl1pPr>
          </a:lstStyle>
          <a:p>
            <a:r>
              <a:rPr lang="en-US" dirty="0"/>
              <a:t>Click to enter </a:t>
            </a:r>
            <a:br>
              <a:rPr lang="en-US" dirty="0"/>
            </a:br>
            <a:r>
              <a:rPr lang="en-US" dirty="0"/>
              <a:t>title here</a:t>
            </a:r>
          </a:p>
        </p:txBody>
      </p:sp>
      <p:sp>
        <p:nvSpPr>
          <p:cNvPr id="10" name="Text Placeholder 9">
            <a:extLst>
              <a:ext uri="{FF2B5EF4-FFF2-40B4-BE49-F238E27FC236}">
                <a16:creationId xmlns:a16="http://schemas.microsoft.com/office/drawing/2014/main" id="{632E5583-912E-4EA8-8EDC-7B6B86E76274}"/>
              </a:ext>
            </a:extLst>
          </p:cNvPr>
          <p:cNvSpPr>
            <a:spLocks noGrp="1"/>
          </p:cNvSpPr>
          <p:nvPr>
            <p:ph type="body" sz="quarter" idx="21" hasCustomPrompt="1"/>
          </p:nvPr>
        </p:nvSpPr>
        <p:spPr>
          <a:xfrm>
            <a:off x="7924801" y="4604040"/>
            <a:ext cx="3657600" cy="1232615"/>
          </a:xfrm>
          <a:prstGeom prst="rect">
            <a:avLst/>
          </a:prstGeom>
        </p:spPr>
        <p:txBody>
          <a:bodyPr lIns="0">
            <a:normAutofit/>
          </a:bodyPr>
          <a:lstStyle>
            <a:lvl1pPr marL="0" indent="0">
              <a:lnSpc>
                <a:spcPct val="100000"/>
              </a:lnSpc>
              <a:buNone/>
              <a:defRPr sz="2400">
                <a:solidFill>
                  <a:schemeClr val="bg1"/>
                </a:solidFill>
              </a:defRPr>
            </a:lvl1pPr>
          </a:lstStyle>
          <a:p>
            <a:pPr lvl="0"/>
            <a:r>
              <a:rPr lang="en-US" dirty="0"/>
              <a:t>Click to add subtitle / presenters</a:t>
            </a:r>
          </a:p>
        </p:txBody>
      </p:sp>
      <p:sp>
        <p:nvSpPr>
          <p:cNvPr id="16" name="Freeform: Shape 15">
            <a:extLst>
              <a:ext uri="{FF2B5EF4-FFF2-40B4-BE49-F238E27FC236}">
                <a16:creationId xmlns:a16="http://schemas.microsoft.com/office/drawing/2014/main" id="{E75B7FBB-299C-44B5-9400-EB5D056A8E38}"/>
              </a:ext>
            </a:extLst>
          </p:cNvPr>
          <p:cNvSpPr/>
          <p:nvPr userDrawn="1"/>
        </p:nvSpPr>
        <p:spPr>
          <a:xfrm>
            <a:off x="-2087955" y="1"/>
            <a:ext cx="2064161" cy="6858000"/>
          </a:xfrm>
          <a:custGeom>
            <a:avLst/>
            <a:gdLst>
              <a:gd name="connsiteX0" fmla="*/ 0 w 2064161"/>
              <a:gd name="connsiteY0" fmla="*/ 0 h 6858000"/>
              <a:gd name="connsiteX1" fmla="*/ 2002971 w 2064161"/>
              <a:gd name="connsiteY1" fmla="*/ 0 h 6858000"/>
              <a:gd name="connsiteX2" fmla="*/ 2002971 w 2064161"/>
              <a:gd name="connsiteY2" fmla="*/ 6447122 h 6858000"/>
              <a:gd name="connsiteX3" fmla="*/ 2064161 w 2064161"/>
              <a:gd name="connsiteY3" fmla="*/ 6538118 h 6858000"/>
              <a:gd name="connsiteX4" fmla="*/ 2002971 w 2064161"/>
              <a:gd name="connsiteY4" fmla="*/ 6629114 h 6858000"/>
              <a:gd name="connsiteX5" fmla="*/ 2002971 w 2064161"/>
              <a:gd name="connsiteY5" fmla="*/ 6858000 h 6858000"/>
              <a:gd name="connsiteX6" fmla="*/ 0 w 206416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4161" h="6858000">
                <a:moveTo>
                  <a:pt x="0" y="0"/>
                </a:moveTo>
                <a:lnTo>
                  <a:pt x="2002971" y="0"/>
                </a:lnTo>
                <a:lnTo>
                  <a:pt x="2002971" y="6447122"/>
                </a:lnTo>
                <a:lnTo>
                  <a:pt x="2064161" y="6538118"/>
                </a:lnTo>
                <a:lnTo>
                  <a:pt x="2002971" y="6629114"/>
                </a:lnTo>
                <a:lnTo>
                  <a:pt x="2002971"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rIns="144000" bIns="216000" rtlCol="0" anchor="b" anchorCtr="0">
            <a:noAutofit/>
          </a:bodyPr>
          <a:lstStyle/>
          <a:p>
            <a:pPr>
              <a:lnSpc>
                <a:spcPct val="100000"/>
              </a:lnSpc>
              <a:spcAft>
                <a:spcPts val="600"/>
              </a:spcAft>
            </a:pPr>
            <a:r>
              <a:rPr lang="en-GB" sz="1400">
                <a:solidFill>
                  <a:schemeClr val="tx1"/>
                </a:solidFill>
              </a:rPr>
              <a:t>Please ensure you have added the correct confidentiality statement. </a:t>
            </a:r>
          </a:p>
          <a:p>
            <a:pPr>
              <a:lnSpc>
                <a:spcPct val="100000"/>
              </a:lnSpc>
              <a:spcAft>
                <a:spcPts val="600"/>
              </a:spcAft>
            </a:pPr>
            <a:r>
              <a:rPr lang="en-GB" sz="1400">
                <a:solidFill>
                  <a:schemeClr val="tx1"/>
                </a:solidFill>
              </a:rPr>
              <a:t>Type the correct statement: </a:t>
            </a:r>
            <a:br>
              <a:rPr lang="en-GB" sz="1400">
                <a:solidFill>
                  <a:schemeClr val="accent1"/>
                </a:solidFill>
              </a:rPr>
            </a:br>
            <a:r>
              <a:rPr lang="en-GB" sz="1400">
                <a:solidFill>
                  <a:schemeClr val="accent1"/>
                </a:solidFill>
              </a:rPr>
              <a:t>‘</a:t>
            </a:r>
            <a:r>
              <a:rPr lang="en-GB" sz="1400" b="1" i="1">
                <a:solidFill>
                  <a:schemeClr val="accent1"/>
                </a:solidFill>
              </a:rPr>
              <a:t>Company Restricted’ </a:t>
            </a:r>
            <a:r>
              <a:rPr lang="en-GB" sz="1400" b="0">
                <a:solidFill>
                  <a:schemeClr val="tx1"/>
                </a:solidFill>
              </a:rPr>
              <a:t>or</a:t>
            </a:r>
            <a:r>
              <a:rPr lang="en-GB" sz="1400" b="1">
                <a:solidFill>
                  <a:schemeClr val="accent1"/>
                </a:solidFill>
              </a:rPr>
              <a:t> ‘</a:t>
            </a:r>
            <a:r>
              <a:rPr lang="en-GB" sz="1400" b="1" i="1">
                <a:solidFill>
                  <a:schemeClr val="accent1"/>
                </a:solidFill>
              </a:rPr>
              <a:t>Strictly Confidential’ </a:t>
            </a:r>
            <a:r>
              <a:rPr lang="en-GB" sz="1400" b="0" i="1">
                <a:solidFill>
                  <a:schemeClr val="tx1"/>
                </a:solidFill>
              </a:rPr>
              <a:t>.</a:t>
            </a:r>
            <a:r>
              <a:rPr lang="en-GB" sz="1400" b="1" i="1">
                <a:solidFill>
                  <a:schemeClr val="accent1"/>
                </a:solidFill>
              </a:rPr>
              <a:t> </a:t>
            </a:r>
            <a:r>
              <a:rPr lang="en-GB" sz="1400" b="0" i="0">
                <a:solidFill>
                  <a:schemeClr val="tx1"/>
                </a:solidFill>
              </a:rPr>
              <a:t>No statement is needed </a:t>
            </a:r>
            <a:br>
              <a:rPr lang="en-GB" sz="1400" b="0" i="0">
                <a:solidFill>
                  <a:schemeClr val="tx1"/>
                </a:solidFill>
              </a:rPr>
            </a:br>
            <a:r>
              <a:rPr lang="en-GB" sz="1400" b="0" i="0">
                <a:solidFill>
                  <a:schemeClr val="tx1"/>
                </a:solidFill>
              </a:rPr>
              <a:t>for public information. </a:t>
            </a:r>
            <a:endParaRPr lang="en-GB" sz="1400" b="0">
              <a:solidFill>
                <a:schemeClr val="tx1"/>
              </a:solidFill>
            </a:endParaRPr>
          </a:p>
        </p:txBody>
      </p:sp>
      <p:sp>
        <p:nvSpPr>
          <p:cNvPr id="17" name="Oval 16">
            <a:extLst>
              <a:ext uri="{FF2B5EF4-FFF2-40B4-BE49-F238E27FC236}">
                <a16:creationId xmlns:a16="http://schemas.microsoft.com/office/drawing/2014/main" id="{7ED5B82E-36BE-4555-8CA2-58A989EDD594}"/>
              </a:ext>
            </a:extLst>
          </p:cNvPr>
          <p:cNvSpPr/>
          <p:nvPr userDrawn="1"/>
        </p:nvSpPr>
        <p:spPr>
          <a:xfrm>
            <a:off x="-1944694" y="3878333"/>
            <a:ext cx="419968" cy="41996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Aft>
                <a:spcPts val="600"/>
              </a:spcAft>
            </a:pPr>
            <a:r>
              <a:rPr lang="en-US" sz="2400" b="1">
                <a:solidFill>
                  <a:schemeClr val="bg1"/>
                </a:solidFill>
                <a:latin typeface="+mn-lt"/>
              </a:rPr>
              <a:t>!</a:t>
            </a:r>
          </a:p>
        </p:txBody>
      </p:sp>
      <p:sp>
        <p:nvSpPr>
          <p:cNvPr id="8" name="Rectangle 7">
            <a:extLst>
              <a:ext uri="{FF2B5EF4-FFF2-40B4-BE49-F238E27FC236}">
                <a16:creationId xmlns:a16="http://schemas.microsoft.com/office/drawing/2014/main" id="{83E147DF-959C-A99D-F9A7-CBCDA8343CC6}"/>
              </a:ext>
            </a:extLst>
          </p:cNvPr>
          <p:cNvSpPr/>
          <p:nvPr userDrawn="1"/>
        </p:nvSpPr>
        <p:spPr>
          <a:xfrm>
            <a:off x="6705600" y="0"/>
            <a:ext cx="6096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US" dirty="0" err="1"/>
          </a:p>
        </p:txBody>
      </p:sp>
    </p:spTree>
    <p:custDataLst>
      <p:tags r:id="rId1"/>
    </p:custDataLst>
    <p:extLst>
      <p:ext uri="{BB962C8B-B14F-4D97-AF65-F5344CB8AC3E}">
        <p14:creationId xmlns:p14="http://schemas.microsoft.com/office/powerpoint/2010/main" val="4289368211"/>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Alternative 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9E6A1CD-3FD6-4AD3-876A-75F060E88A2E}"/>
              </a:ext>
            </a:extLst>
          </p:cNvPr>
          <p:cNvSpPr>
            <a:spLocks noGrp="1"/>
          </p:cNvSpPr>
          <p:nvPr>
            <p:ph type="dt" sz="half" idx="26"/>
          </p:nvPr>
        </p:nvSpPr>
        <p:spPr>
          <a:xfrm>
            <a:off x="1219200" y="5989064"/>
            <a:ext cx="3048000" cy="207749"/>
          </a:xfrm>
        </p:spPr>
        <p:txBody>
          <a:bodyPr wrap="square" lIns="0" bIns="0">
            <a:spAutoFit/>
          </a:bodyPr>
          <a:lstStyle>
            <a:lvl1pPr algn="l">
              <a:lnSpc>
                <a:spcPct val="100000"/>
              </a:lnSpc>
              <a:defRPr/>
            </a:lvl1pPr>
          </a:lstStyle>
          <a:p>
            <a:endParaRPr lang="en-GB" dirty="0"/>
          </a:p>
        </p:txBody>
      </p:sp>
      <p:sp>
        <p:nvSpPr>
          <p:cNvPr id="8" name="Text Placeholder 7">
            <a:extLst>
              <a:ext uri="{FF2B5EF4-FFF2-40B4-BE49-F238E27FC236}">
                <a16:creationId xmlns:a16="http://schemas.microsoft.com/office/drawing/2014/main" id="{7468ED59-10F2-418A-8E8D-5A205AB6BDFD}"/>
              </a:ext>
            </a:extLst>
          </p:cNvPr>
          <p:cNvSpPr>
            <a:spLocks noGrp="1"/>
          </p:cNvSpPr>
          <p:nvPr>
            <p:ph type="body" sz="quarter" idx="27" hasCustomPrompt="1"/>
          </p:nvPr>
        </p:nvSpPr>
        <p:spPr>
          <a:xfrm>
            <a:off x="1219201" y="6349213"/>
            <a:ext cx="3048000" cy="161583"/>
          </a:xfrm>
        </p:spPr>
        <p:txBody>
          <a:bodyPr wrap="square" lIns="0" tIns="0" rIns="0" bIns="0" anchor="t" anchorCtr="0">
            <a:spAutoFit/>
          </a:bodyPr>
          <a:lstStyle>
            <a:lvl1pPr marL="0" indent="0">
              <a:lnSpc>
                <a:spcPct val="100000"/>
              </a:lnSpc>
              <a:buNone/>
              <a:defRPr sz="1050"/>
            </a:lvl1pPr>
            <a:lvl2pPr marL="432000" indent="0">
              <a:buNone/>
              <a:defRPr sz="1050"/>
            </a:lvl2pPr>
            <a:lvl3pPr marL="684000" indent="0">
              <a:buNone/>
              <a:defRPr sz="1050"/>
            </a:lvl3pPr>
            <a:lvl4pPr marL="828000" indent="0">
              <a:buNone/>
              <a:defRPr sz="1050"/>
            </a:lvl4pPr>
            <a:lvl5pPr marL="959400" indent="0">
              <a:buNone/>
              <a:defRPr sz="1050"/>
            </a:lvl5pPr>
          </a:lstStyle>
          <a:p>
            <a:pPr lvl="0"/>
            <a:r>
              <a:rPr lang="en-US" dirty="0"/>
              <a:t>Click to add confidentiality statement here</a:t>
            </a:r>
          </a:p>
        </p:txBody>
      </p:sp>
      <p:sp>
        <p:nvSpPr>
          <p:cNvPr id="9" name="Picture Placeholder 12">
            <a:extLst>
              <a:ext uri="{FF2B5EF4-FFF2-40B4-BE49-F238E27FC236}">
                <a16:creationId xmlns:a16="http://schemas.microsoft.com/office/drawing/2014/main" id="{6BEE9BC2-1793-BC12-7E5A-32F97B371BEC}"/>
              </a:ext>
            </a:extLst>
          </p:cNvPr>
          <p:cNvSpPr>
            <a:spLocks noGrp="1"/>
          </p:cNvSpPr>
          <p:nvPr>
            <p:ph type="pic" sz="quarter" idx="28" hasCustomPrompt="1"/>
          </p:nvPr>
        </p:nvSpPr>
        <p:spPr>
          <a:xfrm>
            <a:off x="4876800" y="0"/>
            <a:ext cx="1828800" cy="6858000"/>
          </a:xfrm>
          <a:prstGeom prst="rect">
            <a:avLst/>
          </a:prstGeom>
          <a:solidFill>
            <a:schemeClr val="bg2"/>
          </a:solidFill>
        </p:spPr>
        <p:txBody>
          <a:bodyPr wrap="square" tIns="72000" bIns="1080000" anchor="ctr">
            <a:noAutofit/>
          </a:bodyPr>
          <a:lstStyle>
            <a:lvl1pPr marL="0" indent="0" algn="ctr">
              <a:lnSpc>
                <a:spcPct val="100000"/>
              </a:lnSpc>
              <a:spcBef>
                <a:spcPts val="0"/>
              </a:spcBef>
              <a:spcAft>
                <a:spcPts val="0"/>
              </a:spcAft>
              <a:buNone/>
              <a:defRPr sz="1600" b="1">
                <a:solidFill>
                  <a:schemeClr val="tx1"/>
                </a:solidFill>
              </a:defRPr>
            </a:lvl1pPr>
          </a:lstStyle>
          <a:p>
            <a:r>
              <a:rPr lang="en-US" dirty="0"/>
              <a:t> </a:t>
            </a:r>
          </a:p>
        </p:txBody>
      </p:sp>
      <p:sp>
        <p:nvSpPr>
          <p:cNvPr id="2" name="Title 1">
            <a:extLst>
              <a:ext uri="{FF2B5EF4-FFF2-40B4-BE49-F238E27FC236}">
                <a16:creationId xmlns:a16="http://schemas.microsoft.com/office/drawing/2014/main" id="{49CDCC3B-CA12-4A4B-B5F5-D2062F3C58EC}"/>
              </a:ext>
            </a:extLst>
          </p:cNvPr>
          <p:cNvSpPr>
            <a:spLocks noGrp="1"/>
          </p:cNvSpPr>
          <p:nvPr>
            <p:ph type="title" hasCustomPrompt="1"/>
          </p:nvPr>
        </p:nvSpPr>
        <p:spPr>
          <a:xfrm>
            <a:off x="1219201" y="1793325"/>
            <a:ext cx="3047999" cy="2649135"/>
          </a:xfrm>
        </p:spPr>
        <p:txBody>
          <a:bodyPr anchor="b" anchorCtr="0">
            <a:normAutofit/>
          </a:bodyPr>
          <a:lstStyle>
            <a:lvl1pPr>
              <a:lnSpc>
                <a:spcPct val="100000"/>
              </a:lnSpc>
              <a:defRPr sz="4000">
                <a:solidFill>
                  <a:schemeClr val="accent1"/>
                </a:solidFill>
              </a:defRPr>
            </a:lvl1pPr>
          </a:lstStyle>
          <a:p>
            <a:r>
              <a:rPr lang="en-US" dirty="0"/>
              <a:t>Click to enter title here</a:t>
            </a:r>
          </a:p>
        </p:txBody>
      </p:sp>
      <p:sp>
        <p:nvSpPr>
          <p:cNvPr id="6" name="Picture Placeholder 12">
            <a:extLst>
              <a:ext uri="{FF2B5EF4-FFF2-40B4-BE49-F238E27FC236}">
                <a16:creationId xmlns:a16="http://schemas.microsoft.com/office/drawing/2014/main" id="{3506CBD9-0F78-454A-9842-87C2546180B8}"/>
              </a:ext>
            </a:extLst>
          </p:cNvPr>
          <p:cNvSpPr>
            <a:spLocks noGrp="1"/>
          </p:cNvSpPr>
          <p:nvPr>
            <p:ph type="pic" sz="quarter" idx="20" hasCustomPrompt="1"/>
          </p:nvPr>
        </p:nvSpPr>
        <p:spPr>
          <a:xfrm>
            <a:off x="6705600" y="0"/>
            <a:ext cx="5486400" cy="6858000"/>
          </a:xfrm>
          <a:prstGeom prst="rect">
            <a:avLst/>
          </a:prstGeom>
          <a:solidFill>
            <a:schemeClr val="bg2">
              <a:lumMod val="40000"/>
              <a:lumOff val="60000"/>
            </a:schemeClr>
          </a:solidFill>
        </p:spPr>
        <p:txBody>
          <a:bodyPr wrap="square" tIns="72000" bIns="1080000" anchor="ctr">
            <a:noAutofit/>
          </a:bodyPr>
          <a:lstStyle>
            <a:lvl1pPr marL="0" indent="0" algn="ctr">
              <a:lnSpc>
                <a:spcPct val="100000"/>
              </a:lnSpc>
              <a:spcBef>
                <a:spcPts val="0"/>
              </a:spcBef>
              <a:spcAft>
                <a:spcPts val="0"/>
              </a:spcAft>
              <a:buNone/>
              <a:defRPr sz="1600" b="1">
                <a:solidFill>
                  <a:schemeClr val="tx1"/>
                </a:solidFill>
              </a:defRPr>
            </a:lvl1pPr>
          </a:lstStyle>
          <a:p>
            <a:r>
              <a:rPr lang="en-US" dirty="0"/>
              <a:t>_______________________________</a:t>
            </a:r>
            <a:br>
              <a:rPr lang="en-US" dirty="0"/>
            </a:br>
            <a:br>
              <a:rPr lang="en-US" dirty="0"/>
            </a:br>
            <a:r>
              <a:rPr lang="en-US" dirty="0"/>
              <a:t>To add a brand image here:</a:t>
            </a:r>
            <a:br>
              <a:rPr lang="en-US" dirty="0"/>
            </a:br>
            <a:r>
              <a:rPr lang="en-US" dirty="0"/>
              <a:t>Select this placeholder and click </a:t>
            </a:r>
            <a:br>
              <a:rPr lang="en-US" dirty="0"/>
            </a:br>
            <a:r>
              <a:rPr lang="en-US" dirty="0"/>
              <a:t>Brand Pictures in </a:t>
            </a:r>
            <a:r>
              <a:rPr lang="en-US" dirty="0" err="1"/>
              <a:t>BrandIn</a:t>
            </a:r>
            <a:r>
              <a:rPr lang="en-US" dirty="0"/>
              <a:t>.</a:t>
            </a:r>
            <a:br>
              <a:rPr lang="en-US" dirty="0"/>
            </a:br>
            <a:br>
              <a:rPr lang="en-US" dirty="0"/>
            </a:br>
            <a:r>
              <a:rPr lang="en-US" dirty="0"/>
              <a:t>Clicking the icon will insert an </a:t>
            </a:r>
            <a:br>
              <a:rPr lang="en-US" dirty="0"/>
            </a:br>
            <a:r>
              <a:rPr lang="en-US" dirty="0"/>
              <a:t>image from your own files.</a:t>
            </a:r>
            <a:br>
              <a:rPr lang="en-US" dirty="0"/>
            </a:br>
            <a:br>
              <a:rPr lang="en-US" dirty="0"/>
            </a:br>
            <a:br>
              <a:rPr lang="en-US" dirty="0"/>
            </a:br>
            <a:br>
              <a:rPr lang="en-US" dirty="0"/>
            </a:br>
            <a:r>
              <a:rPr lang="en-US" dirty="0"/>
              <a:t>The image can then be scaled within </a:t>
            </a:r>
            <a:br>
              <a:rPr lang="en-US" dirty="0"/>
            </a:br>
            <a:r>
              <a:rPr lang="en-US" dirty="0"/>
              <a:t>the frame by using the Crop feature in </a:t>
            </a:r>
            <a:br>
              <a:rPr lang="en-US" dirty="0"/>
            </a:br>
            <a:r>
              <a:rPr lang="en-US" dirty="0"/>
              <a:t>the Picture Format tab of the ribbon.</a:t>
            </a:r>
            <a:br>
              <a:rPr lang="en-US" dirty="0"/>
            </a:br>
            <a:r>
              <a:rPr lang="en-US" dirty="0"/>
              <a:t>_______________________________</a:t>
            </a:r>
          </a:p>
        </p:txBody>
      </p:sp>
      <p:pic>
        <p:nvPicPr>
          <p:cNvPr id="7" name="Picture 2" descr="Image result for ASTRAZENECA LOGO">
            <a:extLst>
              <a:ext uri="{FF2B5EF4-FFF2-40B4-BE49-F238E27FC236}">
                <a16:creationId xmlns:a16="http://schemas.microsoft.com/office/drawing/2014/main" id="{1ED72C3C-E918-420F-9374-6F1CBE3946F7}"/>
              </a:ext>
            </a:extLst>
          </p:cNvPr>
          <p:cNvPicPr>
            <a:picLocks noChangeAspect="1" noChangeArrowheads="1"/>
          </p:cNvPicPr>
          <p:nvPr userDrawn="1">
            <p:custDataLst>
              <p:tags r:id="rId2"/>
            </p:custDataLst>
          </p:nvPr>
        </p:nvPicPr>
        <p:blipFill>
          <a:blip r:embed="rId4">
            <a:extLst>
              <a:ext uri="{28A0092B-C50C-407E-A947-70E740481C1C}">
                <a14:useLocalDpi xmlns:a14="http://schemas.microsoft.com/office/drawing/2010/main" val="0"/>
              </a:ext>
            </a:extLst>
          </a:blip>
          <a:srcRect/>
          <a:stretch>
            <a:fillRect/>
          </a:stretch>
        </p:blipFill>
        <p:spPr bwMode="auto">
          <a:xfrm>
            <a:off x="1219200" y="401638"/>
            <a:ext cx="2438400" cy="66074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9">
            <a:extLst>
              <a:ext uri="{FF2B5EF4-FFF2-40B4-BE49-F238E27FC236}">
                <a16:creationId xmlns:a16="http://schemas.microsoft.com/office/drawing/2014/main" id="{632E5583-912E-4EA8-8EDC-7B6B86E76274}"/>
              </a:ext>
            </a:extLst>
          </p:cNvPr>
          <p:cNvSpPr>
            <a:spLocks noGrp="1"/>
          </p:cNvSpPr>
          <p:nvPr>
            <p:ph type="body" sz="quarter" idx="21" hasCustomPrompt="1"/>
          </p:nvPr>
        </p:nvSpPr>
        <p:spPr>
          <a:xfrm>
            <a:off x="1219201" y="4594860"/>
            <a:ext cx="3048000" cy="1241804"/>
          </a:xfrm>
          <a:prstGeom prst="rect">
            <a:avLst/>
          </a:prstGeom>
        </p:spPr>
        <p:txBody>
          <a:bodyPr lIns="0" tIns="0" rIns="0" bIns="0">
            <a:normAutofit/>
          </a:bodyPr>
          <a:lstStyle>
            <a:lvl1pPr marL="0" indent="0">
              <a:lnSpc>
                <a:spcPct val="100000"/>
              </a:lnSpc>
              <a:buNone/>
              <a:defRPr sz="2400">
                <a:solidFill>
                  <a:schemeClr val="tx1"/>
                </a:solidFill>
              </a:defRPr>
            </a:lvl1pPr>
          </a:lstStyle>
          <a:p>
            <a:pPr lvl="0"/>
            <a:r>
              <a:rPr lang="en-US" dirty="0"/>
              <a:t>Click to add subtitle / presenters</a:t>
            </a:r>
          </a:p>
        </p:txBody>
      </p:sp>
      <p:sp>
        <p:nvSpPr>
          <p:cNvPr id="15" name="Freeform: Shape 14">
            <a:extLst>
              <a:ext uri="{FF2B5EF4-FFF2-40B4-BE49-F238E27FC236}">
                <a16:creationId xmlns:a16="http://schemas.microsoft.com/office/drawing/2014/main" id="{72260595-7C87-4D29-977E-EE25A0D9291A}"/>
              </a:ext>
            </a:extLst>
          </p:cNvPr>
          <p:cNvSpPr/>
          <p:nvPr userDrawn="1"/>
        </p:nvSpPr>
        <p:spPr>
          <a:xfrm>
            <a:off x="-2087955" y="1"/>
            <a:ext cx="2064161" cy="6858000"/>
          </a:xfrm>
          <a:custGeom>
            <a:avLst/>
            <a:gdLst>
              <a:gd name="connsiteX0" fmla="*/ 0 w 2064161"/>
              <a:gd name="connsiteY0" fmla="*/ 0 h 6858000"/>
              <a:gd name="connsiteX1" fmla="*/ 2002971 w 2064161"/>
              <a:gd name="connsiteY1" fmla="*/ 0 h 6858000"/>
              <a:gd name="connsiteX2" fmla="*/ 2002971 w 2064161"/>
              <a:gd name="connsiteY2" fmla="*/ 6447122 h 6858000"/>
              <a:gd name="connsiteX3" fmla="*/ 2064161 w 2064161"/>
              <a:gd name="connsiteY3" fmla="*/ 6538118 h 6858000"/>
              <a:gd name="connsiteX4" fmla="*/ 2002971 w 2064161"/>
              <a:gd name="connsiteY4" fmla="*/ 6629114 h 6858000"/>
              <a:gd name="connsiteX5" fmla="*/ 2002971 w 2064161"/>
              <a:gd name="connsiteY5" fmla="*/ 6858000 h 6858000"/>
              <a:gd name="connsiteX6" fmla="*/ 0 w 206416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4161" h="6858000">
                <a:moveTo>
                  <a:pt x="0" y="0"/>
                </a:moveTo>
                <a:lnTo>
                  <a:pt x="2002971" y="0"/>
                </a:lnTo>
                <a:lnTo>
                  <a:pt x="2002971" y="6447122"/>
                </a:lnTo>
                <a:lnTo>
                  <a:pt x="2064161" y="6538118"/>
                </a:lnTo>
                <a:lnTo>
                  <a:pt x="2002971" y="6629114"/>
                </a:lnTo>
                <a:lnTo>
                  <a:pt x="2002971"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rIns="144000" bIns="216000" rtlCol="0" anchor="b" anchorCtr="0">
            <a:noAutofit/>
          </a:bodyPr>
          <a:lstStyle/>
          <a:p>
            <a:pPr>
              <a:lnSpc>
                <a:spcPct val="100000"/>
              </a:lnSpc>
              <a:spcAft>
                <a:spcPts val="600"/>
              </a:spcAft>
            </a:pPr>
            <a:r>
              <a:rPr lang="en-GB" sz="1400">
                <a:solidFill>
                  <a:schemeClr val="tx1"/>
                </a:solidFill>
              </a:rPr>
              <a:t>Please ensure you have added the correct confidentiality statement. </a:t>
            </a:r>
          </a:p>
          <a:p>
            <a:pPr>
              <a:lnSpc>
                <a:spcPct val="100000"/>
              </a:lnSpc>
              <a:spcAft>
                <a:spcPts val="600"/>
              </a:spcAft>
            </a:pPr>
            <a:r>
              <a:rPr lang="en-GB" sz="1400">
                <a:solidFill>
                  <a:schemeClr val="tx1"/>
                </a:solidFill>
              </a:rPr>
              <a:t>Type the correct statement: </a:t>
            </a:r>
            <a:br>
              <a:rPr lang="en-GB" sz="1400">
                <a:solidFill>
                  <a:schemeClr val="accent1"/>
                </a:solidFill>
              </a:rPr>
            </a:br>
            <a:r>
              <a:rPr lang="en-GB" sz="1400">
                <a:solidFill>
                  <a:schemeClr val="accent1"/>
                </a:solidFill>
              </a:rPr>
              <a:t>‘</a:t>
            </a:r>
            <a:r>
              <a:rPr lang="en-GB" sz="1400" b="1" i="1">
                <a:solidFill>
                  <a:schemeClr val="accent1"/>
                </a:solidFill>
              </a:rPr>
              <a:t>Company Restricted’ </a:t>
            </a:r>
            <a:r>
              <a:rPr lang="en-GB" sz="1400" b="0">
                <a:solidFill>
                  <a:schemeClr val="tx1"/>
                </a:solidFill>
              </a:rPr>
              <a:t>or</a:t>
            </a:r>
            <a:r>
              <a:rPr lang="en-GB" sz="1400" b="1">
                <a:solidFill>
                  <a:schemeClr val="accent1"/>
                </a:solidFill>
              </a:rPr>
              <a:t> ‘</a:t>
            </a:r>
            <a:r>
              <a:rPr lang="en-GB" sz="1400" b="1" i="1">
                <a:solidFill>
                  <a:schemeClr val="accent1"/>
                </a:solidFill>
              </a:rPr>
              <a:t>Strictly Confidential’ </a:t>
            </a:r>
            <a:r>
              <a:rPr lang="en-GB" sz="1400" b="0" i="1">
                <a:solidFill>
                  <a:schemeClr val="tx1"/>
                </a:solidFill>
              </a:rPr>
              <a:t>.</a:t>
            </a:r>
            <a:r>
              <a:rPr lang="en-GB" sz="1400" b="1" i="1">
                <a:solidFill>
                  <a:schemeClr val="accent1"/>
                </a:solidFill>
              </a:rPr>
              <a:t> </a:t>
            </a:r>
            <a:r>
              <a:rPr lang="en-GB" sz="1400" b="0" i="0">
                <a:solidFill>
                  <a:schemeClr val="tx1"/>
                </a:solidFill>
              </a:rPr>
              <a:t>No statement is needed </a:t>
            </a:r>
            <a:br>
              <a:rPr lang="en-GB" sz="1400" b="0" i="0">
                <a:solidFill>
                  <a:schemeClr val="tx1"/>
                </a:solidFill>
              </a:rPr>
            </a:br>
            <a:r>
              <a:rPr lang="en-GB" sz="1400" b="0" i="0">
                <a:solidFill>
                  <a:schemeClr val="tx1"/>
                </a:solidFill>
              </a:rPr>
              <a:t>for public information. </a:t>
            </a:r>
            <a:endParaRPr lang="en-GB" sz="1400" b="0">
              <a:solidFill>
                <a:schemeClr val="tx1"/>
              </a:solidFill>
            </a:endParaRPr>
          </a:p>
        </p:txBody>
      </p:sp>
      <p:sp>
        <p:nvSpPr>
          <p:cNvPr id="14" name="Oval 13">
            <a:extLst>
              <a:ext uri="{FF2B5EF4-FFF2-40B4-BE49-F238E27FC236}">
                <a16:creationId xmlns:a16="http://schemas.microsoft.com/office/drawing/2014/main" id="{E4809C05-E460-4D1A-BC84-C63C988F5D2D}"/>
              </a:ext>
            </a:extLst>
          </p:cNvPr>
          <p:cNvSpPr/>
          <p:nvPr userDrawn="1"/>
        </p:nvSpPr>
        <p:spPr>
          <a:xfrm>
            <a:off x="-1944694" y="3878333"/>
            <a:ext cx="419968" cy="41996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Aft>
                <a:spcPts val="600"/>
              </a:spcAft>
            </a:pPr>
            <a:r>
              <a:rPr lang="en-US" sz="2400" b="1">
                <a:solidFill>
                  <a:schemeClr val="bg1"/>
                </a:solidFill>
                <a:latin typeface="+mn-lt"/>
              </a:rPr>
              <a:t>!</a:t>
            </a:r>
          </a:p>
        </p:txBody>
      </p:sp>
      <p:sp>
        <p:nvSpPr>
          <p:cNvPr id="11" name="Rectangle 10">
            <a:extLst>
              <a:ext uri="{FF2B5EF4-FFF2-40B4-BE49-F238E27FC236}">
                <a16:creationId xmlns:a16="http://schemas.microsoft.com/office/drawing/2014/main" id="{E615AFDE-47EA-B9B3-CDD0-170ACBAE9885}"/>
              </a:ext>
            </a:extLst>
          </p:cNvPr>
          <p:cNvSpPr/>
          <p:nvPr userDrawn="1"/>
        </p:nvSpPr>
        <p:spPr>
          <a:xfrm>
            <a:off x="0" y="0"/>
            <a:ext cx="6096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US" dirty="0" err="1"/>
          </a:p>
        </p:txBody>
      </p:sp>
    </p:spTree>
    <p:custDataLst>
      <p:tags r:id="rId1"/>
    </p:custDataLst>
    <p:extLst>
      <p:ext uri="{BB962C8B-B14F-4D97-AF65-F5344CB8AC3E}">
        <p14:creationId xmlns:p14="http://schemas.microsoft.com/office/powerpoint/2010/main" val="263954858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Alternative">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D86DE4FB-795F-484C-AD8A-2137F4F32907}"/>
              </a:ext>
            </a:extLst>
          </p:cNvPr>
          <p:cNvSpPr>
            <a:spLocks noGrp="1"/>
          </p:cNvSpPr>
          <p:nvPr>
            <p:ph type="dt" sz="half" idx="20"/>
          </p:nvPr>
        </p:nvSpPr>
        <p:spPr/>
        <p:txBody>
          <a:bodyPr/>
          <a:lstStyle>
            <a:lvl1pPr>
              <a:lnSpc>
                <a:spcPct val="100000"/>
              </a:lnSpc>
              <a:defRPr/>
            </a:lvl1pPr>
          </a:lstStyle>
          <a:p>
            <a:endParaRPr lang="en-GB"/>
          </a:p>
        </p:txBody>
      </p:sp>
      <p:sp>
        <p:nvSpPr>
          <p:cNvPr id="10" name="Text Placeholder 96">
            <a:extLst>
              <a:ext uri="{FF2B5EF4-FFF2-40B4-BE49-F238E27FC236}">
                <a16:creationId xmlns:a16="http://schemas.microsoft.com/office/drawing/2014/main" id="{5E3BF5D9-8E40-4082-9AAD-60F44214B9DC}"/>
              </a:ext>
            </a:extLst>
          </p:cNvPr>
          <p:cNvSpPr>
            <a:spLocks noGrp="1"/>
          </p:cNvSpPr>
          <p:nvPr>
            <p:ph type="body" sz="quarter" idx="111" hasCustomPrompt="1"/>
          </p:nvPr>
        </p:nvSpPr>
        <p:spPr>
          <a:xfrm>
            <a:off x="609600" y="6200775"/>
            <a:ext cx="9753599" cy="657225"/>
          </a:xfrm>
        </p:spPr>
        <p:txBody>
          <a:bodyPr lIns="0" bIns="72000" anchor="b" anchorCtr="0">
            <a:noAutofit/>
          </a:bodyPr>
          <a:lstStyle>
            <a:lvl1pPr>
              <a:lnSpc>
                <a:spcPct val="100000"/>
              </a:lnSpc>
              <a:spcAft>
                <a:spcPts val="300"/>
              </a:spcAft>
              <a:buNone/>
              <a:defRPr sz="800"/>
            </a:lvl1pPr>
          </a:lstStyle>
          <a:p>
            <a:pPr lvl="0"/>
            <a:r>
              <a:rPr lang="en-US" dirty="0"/>
              <a:t>Footnotes</a:t>
            </a:r>
          </a:p>
        </p:txBody>
      </p:sp>
      <p:sp>
        <p:nvSpPr>
          <p:cNvPr id="2" name="Title 1">
            <a:extLst>
              <a:ext uri="{FF2B5EF4-FFF2-40B4-BE49-F238E27FC236}">
                <a16:creationId xmlns:a16="http://schemas.microsoft.com/office/drawing/2014/main" id="{2D9635B2-3D27-4FA3-B863-05E4C9624AB6}"/>
              </a:ext>
            </a:extLst>
          </p:cNvPr>
          <p:cNvSpPr>
            <a:spLocks noGrp="1"/>
          </p:cNvSpPr>
          <p:nvPr>
            <p:ph type="title" hasCustomPrompt="1"/>
          </p:nvPr>
        </p:nvSpPr>
        <p:spPr>
          <a:xfrm>
            <a:off x="609600" y="1011238"/>
            <a:ext cx="3048000" cy="1231106"/>
          </a:xfrm>
        </p:spPr>
        <p:txBody>
          <a:bodyPr wrap="square">
            <a:spAutoFit/>
          </a:bodyPr>
          <a:lstStyle>
            <a:lvl1pPr>
              <a:lnSpc>
                <a:spcPct val="100000"/>
              </a:lnSpc>
              <a:defRPr sz="4000"/>
            </a:lvl1pPr>
          </a:lstStyle>
          <a:p>
            <a:r>
              <a:rPr lang="en-US" dirty="0"/>
              <a:t>Click to enter title here</a:t>
            </a:r>
          </a:p>
        </p:txBody>
      </p:sp>
      <p:cxnSp>
        <p:nvCxnSpPr>
          <p:cNvPr id="9" name="Straight Connector 8">
            <a:extLst>
              <a:ext uri="{FF2B5EF4-FFF2-40B4-BE49-F238E27FC236}">
                <a16:creationId xmlns:a16="http://schemas.microsoft.com/office/drawing/2014/main" id="{21040238-DCC8-4532-9AE6-EB7C834F336E}"/>
              </a:ext>
            </a:extLst>
          </p:cNvPr>
          <p:cNvCxnSpPr>
            <a:cxnSpLocks/>
          </p:cNvCxnSpPr>
          <p:nvPr userDrawn="1"/>
        </p:nvCxnSpPr>
        <p:spPr>
          <a:xfrm>
            <a:off x="3962399" y="1011238"/>
            <a:ext cx="0" cy="505573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C2552EAD-E21A-4A83-A364-65FFC805340A}"/>
              </a:ext>
            </a:extLst>
          </p:cNvPr>
          <p:cNvSpPr>
            <a:spLocks noGrp="1"/>
          </p:cNvSpPr>
          <p:nvPr>
            <p:ph sz="quarter" idx="19" hasCustomPrompt="1"/>
          </p:nvPr>
        </p:nvSpPr>
        <p:spPr>
          <a:xfrm>
            <a:off x="4267199" y="1011237"/>
            <a:ext cx="7315199" cy="5037137"/>
          </a:xfrm>
        </p:spPr>
        <p:txBody>
          <a:bodyPr lIns="0"/>
          <a:lstStyle>
            <a:lvl1pPr>
              <a:lnSpc>
                <a:spcPct val="100000"/>
              </a:lnSpc>
              <a:defRPr/>
            </a:lvl1pPr>
            <a:lvl2pPr marL="460800" indent="-230400">
              <a:lnSpc>
                <a:spcPct val="100000"/>
              </a:lnSpc>
              <a:defRPr lang="en-US" sz="2400" kern="1200" dirty="0">
                <a:solidFill>
                  <a:schemeClr val="tx1"/>
                </a:solidFill>
                <a:latin typeface="+mn-lt"/>
                <a:ea typeface="+mn-ea"/>
                <a:cs typeface="+mn-cs"/>
              </a:defRPr>
            </a:lvl2pPr>
            <a:lvl3pPr marL="691200" indent="-230400">
              <a:lnSpc>
                <a:spcPct val="100000"/>
              </a:lnSpc>
              <a:defRPr lang="en-US" sz="2000" kern="1200" dirty="0">
                <a:solidFill>
                  <a:schemeClr val="tx1"/>
                </a:solidFill>
                <a:latin typeface="+mn-lt"/>
                <a:ea typeface="+mn-ea"/>
                <a:cs typeface="+mn-cs"/>
              </a:defRPr>
            </a:lvl3pPr>
            <a:lvl4pPr marL="921600" indent="-230400">
              <a:lnSpc>
                <a:spcPct val="100000"/>
              </a:lnSpc>
              <a:defRPr lang="en-US" sz="2000" kern="1200" dirty="0">
                <a:solidFill>
                  <a:schemeClr val="tx1"/>
                </a:solidFill>
                <a:latin typeface="+mn-lt"/>
                <a:ea typeface="+mn-ea"/>
                <a:cs typeface="+mn-cs"/>
              </a:defRPr>
            </a:lvl4pPr>
            <a:lvl5pPr>
              <a:lnSpc>
                <a:spcPct val="100000"/>
              </a:lnSpc>
              <a:defRPr/>
            </a:lvl5pPr>
          </a:lstStyle>
          <a:p>
            <a:pPr lvl="0"/>
            <a:r>
              <a:rPr lang="en-GB" dirty="0"/>
              <a:t>Click to add text here. </a:t>
            </a:r>
            <a:br>
              <a:rPr lang="en-GB" dirty="0"/>
            </a:br>
            <a:r>
              <a:rPr lang="en-GB" dirty="0"/>
              <a:t>When pasting copy from other slides, be sure to use the Paste and Match Formatting shortcut (</a:t>
            </a:r>
            <a:r>
              <a:rPr lang="en-GB" dirty="0" err="1"/>
              <a:t>Cmd</a:t>
            </a:r>
            <a:r>
              <a:rPr lang="en-GB" dirty="0"/>
              <a:t> + Option + Shift + V).</a:t>
            </a:r>
            <a:br>
              <a:rPr lang="en-GB" dirty="0"/>
            </a:br>
            <a:r>
              <a:rPr lang="en-GB" dirty="0"/>
              <a:t>To increase bullet level, select your text and press Tab.</a:t>
            </a:r>
            <a:br>
              <a:rPr lang="en-GB" dirty="0"/>
            </a:br>
            <a:r>
              <a:rPr lang="en-GB" dirty="0"/>
              <a:t>To decrease bullet level, select your bullet text and press  Shift + Tab.</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Slide Number Placeholder 7">
            <a:extLst>
              <a:ext uri="{FF2B5EF4-FFF2-40B4-BE49-F238E27FC236}">
                <a16:creationId xmlns:a16="http://schemas.microsoft.com/office/drawing/2014/main" id="{8004BC3F-3250-41AA-B3F3-B5D6A729D269}"/>
              </a:ext>
            </a:extLst>
          </p:cNvPr>
          <p:cNvSpPr>
            <a:spLocks noGrp="1"/>
          </p:cNvSpPr>
          <p:nvPr>
            <p:ph type="sldNum" sz="quarter" idx="22"/>
          </p:nvPr>
        </p:nvSpPr>
        <p:spPr/>
        <p:txBody>
          <a:bodyPr/>
          <a:lstStyle>
            <a:lvl1pPr>
              <a:lnSpc>
                <a:spcPct val="100000"/>
              </a:lnSpc>
              <a:defRPr/>
            </a:lvl1pPr>
          </a:lstStyle>
          <a:p>
            <a:fld id="{F8E47D07-9D1E-4FE9-B31A-2F5863681021}" type="slidenum">
              <a:rPr lang="en-GB" smtClean="0"/>
              <a:pPr/>
              <a:t>‹#›</a:t>
            </a:fld>
            <a:endParaRPr lang="en-GB"/>
          </a:p>
        </p:txBody>
      </p:sp>
    </p:spTree>
    <p:custDataLst>
      <p:tags r:id="rId1"/>
    </p:custDataLst>
    <p:extLst>
      <p:ext uri="{BB962C8B-B14F-4D97-AF65-F5344CB8AC3E}">
        <p14:creationId xmlns:p14="http://schemas.microsoft.com/office/powerpoint/2010/main" val="2677805899"/>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11" name="Text Placeholder 96">
            <a:extLst>
              <a:ext uri="{FF2B5EF4-FFF2-40B4-BE49-F238E27FC236}">
                <a16:creationId xmlns:a16="http://schemas.microsoft.com/office/drawing/2014/main" id="{013D0F1F-6026-4F9D-886A-D6CB164FDC05}"/>
              </a:ext>
            </a:extLst>
          </p:cNvPr>
          <p:cNvSpPr>
            <a:spLocks noGrp="1"/>
          </p:cNvSpPr>
          <p:nvPr>
            <p:ph type="body" sz="quarter" idx="111" hasCustomPrompt="1"/>
          </p:nvPr>
        </p:nvSpPr>
        <p:spPr>
          <a:xfrm>
            <a:off x="609602" y="6200775"/>
            <a:ext cx="9753596" cy="657225"/>
          </a:xfrm>
        </p:spPr>
        <p:txBody>
          <a:bodyPr lIns="0" tIns="0" bIns="72000" anchor="b" anchorCtr="0">
            <a:noAutofit/>
          </a:bodyPr>
          <a:lstStyle>
            <a:lvl1pPr>
              <a:lnSpc>
                <a:spcPct val="100000"/>
              </a:lnSpc>
              <a:spcAft>
                <a:spcPts val="300"/>
              </a:spcAft>
              <a:buNone/>
              <a:defRPr sz="800"/>
            </a:lvl1pPr>
          </a:lstStyle>
          <a:p>
            <a:pPr lvl="0"/>
            <a:r>
              <a:rPr lang="en-US" dirty="0"/>
              <a:t>Footnotes</a:t>
            </a:r>
          </a:p>
        </p:txBody>
      </p:sp>
      <p:sp>
        <p:nvSpPr>
          <p:cNvPr id="3" name="Date Placeholder 2">
            <a:extLst>
              <a:ext uri="{FF2B5EF4-FFF2-40B4-BE49-F238E27FC236}">
                <a16:creationId xmlns:a16="http://schemas.microsoft.com/office/drawing/2014/main" id="{499DB923-50C2-4A46-BF6E-A2E97DBB25F6}"/>
              </a:ext>
            </a:extLst>
          </p:cNvPr>
          <p:cNvSpPr>
            <a:spLocks noGrp="1"/>
          </p:cNvSpPr>
          <p:nvPr>
            <p:ph type="dt" sz="half" idx="10"/>
          </p:nvPr>
        </p:nvSpPr>
        <p:spPr/>
        <p:txBody>
          <a:bodyPr/>
          <a:lstStyle>
            <a:lvl1pPr>
              <a:lnSpc>
                <a:spcPct val="100000"/>
              </a:lnSpc>
              <a:defRPr/>
            </a:lvl1pPr>
          </a:lstStyle>
          <a:p>
            <a:endParaRPr lang="en-GB" dirty="0"/>
          </a:p>
        </p:txBody>
      </p:sp>
      <p:sp>
        <p:nvSpPr>
          <p:cNvPr id="4" name="Slide Number Placeholder 3">
            <a:extLst>
              <a:ext uri="{FF2B5EF4-FFF2-40B4-BE49-F238E27FC236}">
                <a16:creationId xmlns:a16="http://schemas.microsoft.com/office/drawing/2014/main" id="{DC50693F-359E-4A4C-B3F0-F900FA65CF94}"/>
              </a:ext>
            </a:extLst>
          </p:cNvPr>
          <p:cNvSpPr>
            <a:spLocks noGrp="1"/>
          </p:cNvSpPr>
          <p:nvPr>
            <p:ph type="sldNum" sz="quarter" idx="11"/>
          </p:nvPr>
        </p:nvSpPr>
        <p:spPr/>
        <p:txBody>
          <a:bodyPr/>
          <a:lstStyle>
            <a:lvl1pPr>
              <a:lnSpc>
                <a:spcPct val="100000"/>
              </a:lnSpc>
              <a:defRPr/>
            </a:lvl1pPr>
          </a:lstStyle>
          <a:p>
            <a:fld id="{F8E47D07-9D1E-4FE9-B31A-2F5863681021}" type="slidenum">
              <a:rPr lang="en-GB" smtClean="0"/>
              <a:pPr/>
              <a:t>‹#›</a:t>
            </a:fld>
            <a:endParaRPr lang="en-GB" dirty="0"/>
          </a:p>
        </p:txBody>
      </p:sp>
      <p:cxnSp>
        <p:nvCxnSpPr>
          <p:cNvPr id="6" name="Straight Connector 5">
            <a:extLst>
              <a:ext uri="{FF2B5EF4-FFF2-40B4-BE49-F238E27FC236}">
                <a16:creationId xmlns:a16="http://schemas.microsoft.com/office/drawing/2014/main" id="{4249127B-3E4D-4AFD-8464-39A9871621B1}"/>
              </a:ext>
            </a:extLst>
          </p:cNvPr>
          <p:cNvCxnSpPr>
            <a:cxnSpLocks/>
          </p:cNvCxnSpPr>
          <p:nvPr userDrawn="1"/>
        </p:nvCxnSpPr>
        <p:spPr>
          <a:xfrm>
            <a:off x="6096000" y="1468438"/>
            <a:ext cx="0" cy="45783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Heading 1">
            <a:extLst>
              <a:ext uri="{FF2B5EF4-FFF2-40B4-BE49-F238E27FC236}">
                <a16:creationId xmlns:a16="http://schemas.microsoft.com/office/drawing/2014/main" id="{070D82D0-2159-463E-AB3F-9F2BE51F89B0}"/>
              </a:ext>
            </a:extLst>
          </p:cNvPr>
          <p:cNvSpPr>
            <a:spLocks noGrp="1"/>
          </p:cNvSpPr>
          <p:nvPr>
            <p:ph type="body" sz="quarter" idx="13" hasCustomPrompt="1"/>
          </p:nvPr>
        </p:nvSpPr>
        <p:spPr>
          <a:xfrm>
            <a:off x="609600" y="1468438"/>
            <a:ext cx="5181598" cy="423863"/>
          </a:xfrm>
        </p:spPr>
        <p:txBody>
          <a:bodyPr tIns="0" anchor="t" anchorCtr="0"/>
          <a:lstStyle>
            <a:lvl1pPr marL="0" indent="0">
              <a:lnSpc>
                <a:spcPct val="100000"/>
              </a:lnSpc>
              <a:spcBef>
                <a:spcPts val="0"/>
              </a:spcBef>
              <a:spcAft>
                <a:spcPts val="0"/>
              </a:spcAft>
              <a:buNone/>
              <a:defRPr b="1">
                <a:solidFill>
                  <a:schemeClr val="accent1"/>
                </a:solidFill>
              </a:defRPr>
            </a:lvl1pPr>
          </a:lstStyle>
          <a:p>
            <a:pPr lvl="0"/>
            <a:r>
              <a:rPr lang="en-US" dirty="0"/>
              <a:t>Click to add heading</a:t>
            </a:r>
          </a:p>
        </p:txBody>
      </p:sp>
      <p:sp>
        <p:nvSpPr>
          <p:cNvPr id="16" name="Body 1">
            <a:extLst>
              <a:ext uri="{FF2B5EF4-FFF2-40B4-BE49-F238E27FC236}">
                <a16:creationId xmlns:a16="http://schemas.microsoft.com/office/drawing/2014/main" id="{8C2190C6-D818-4BFE-8D40-1D7A2A8ADF1C}"/>
              </a:ext>
            </a:extLst>
          </p:cNvPr>
          <p:cNvSpPr>
            <a:spLocks noGrp="1"/>
          </p:cNvSpPr>
          <p:nvPr>
            <p:ph sz="quarter" idx="14" hasCustomPrompt="1"/>
          </p:nvPr>
        </p:nvSpPr>
        <p:spPr>
          <a:xfrm>
            <a:off x="609600" y="2044700"/>
            <a:ext cx="5181598" cy="400208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add content. When pasting copy from other slides, be sure to use the Paste and Match Formatting shortcut (</a:t>
            </a:r>
            <a:r>
              <a:rPr lang="en-US" dirty="0" err="1"/>
              <a:t>Cmd</a:t>
            </a:r>
            <a:r>
              <a:rPr lang="en-US" dirty="0"/>
              <a:t> + Option + Shift + V).</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Heading 2">
            <a:extLst>
              <a:ext uri="{FF2B5EF4-FFF2-40B4-BE49-F238E27FC236}">
                <a16:creationId xmlns:a16="http://schemas.microsoft.com/office/drawing/2014/main" id="{24B2D424-3A88-43FD-9D45-46AC196CADF4}"/>
              </a:ext>
            </a:extLst>
          </p:cNvPr>
          <p:cNvSpPr>
            <a:spLocks noGrp="1"/>
          </p:cNvSpPr>
          <p:nvPr>
            <p:ph type="body" sz="quarter" idx="15" hasCustomPrompt="1"/>
          </p:nvPr>
        </p:nvSpPr>
        <p:spPr>
          <a:xfrm>
            <a:off x="6400802" y="1468438"/>
            <a:ext cx="5181598" cy="423863"/>
          </a:xfrm>
        </p:spPr>
        <p:txBody>
          <a:bodyPr tIns="0" anchor="t" anchorCtr="0"/>
          <a:lstStyle>
            <a:lvl1pPr marL="0" indent="0">
              <a:lnSpc>
                <a:spcPct val="100000"/>
              </a:lnSpc>
              <a:spcBef>
                <a:spcPts val="0"/>
              </a:spcBef>
              <a:spcAft>
                <a:spcPts val="0"/>
              </a:spcAft>
              <a:buNone/>
              <a:defRPr b="1">
                <a:solidFill>
                  <a:schemeClr val="accent1"/>
                </a:solidFill>
              </a:defRPr>
            </a:lvl1pPr>
          </a:lstStyle>
          <a:p>
            <a:pPr lvl="0"/>
            <a:r>
              <a:rPr lang="en-US" dirty="0"/>
              <a:t>Click to add heading</a:t>
            </a:r>
          </a:p>
        </p:txBody>
      </p:sp>
      <p:sp>
        <p:nvSpPr>
          <p:cNvPr id="18" name="Body 2">
            <a:extLst>
              <a:ext uri="{FF2B5EF4-FFF2-40B4-BE49-F238E27FC236}">
                <a16:creationId xmlns:a16="http://schemas.microsoft.com/office/drawing/2014/main" id="{FB60ED6F-5297-42F6-9D9B-F6FF319D69CF}"/>
              </a:ext>
            </a:extLst>
          </p:cNvPr>
          <p:cNvSpPr>
            <a:spLocks noGrp="1"/>
          </p:cNvSpPr>
          <p:nvPr>
            <p:ph sz="quarter" idx="16" hasCustomPrompt="1"/>
          </p:nvPr>
        </p:nvSpPr>
        <p:spPr>
          <a:xfrm>
            <a:off x="6400802" y="2044700"/>
            <a:ext cx="5181598" cy="400208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add content. When pasting copy from other slides, be sure to use the Paste and Match Formatting shortcut (</a:t>
            </a:r>
            <a:r>
              <a:rPr lang="en-US" dirty="0" err="1"/>
              <a:t>Cmd</a:t>
            </a:r>
            <a:r>
              <a:rPr lang="en-US" dirty="0"/>
              <a:t> + Option + Shift + V).</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tle 13">
            <a:extLst>
              <a:ext uri="{FF2B5EF4-FFF2-40B4-BE49-F238E27FC236}">
                <a16:creationId xmlns:a16="http://schemas.microsoft.com/office/drawing/2014/main" id="{0199677D-2644-C9E2-BB27-265AB899DE75}"/>
              </a:ext>
            </a:extLst>
          </p:cNvPr>
          <p:cNvSpPr>
            <a:spLocks noGrp="1"/>
          </p:cNvSpPr>
          <p:nvPr>
            <p:ph type="title" hasCustomPrompt="1"/>
          </p:nvPr>
        </p:nvSpPr>
        <p:spPr>
          <a:xfrm>
            <a:off x="609600" y="401638"/>
            <a:ext cx="10972800" cy="914400"/>
          </a:xfrm>
        </p:spPr>
        <p:txBody>
          <a:bodyPr/>
          <a:lstStyle/>
          <a:p>
            <a:r>
              <a:rPr lang="en-US" dirty="0"/>
              <a:t>Click to enter title here</a:t>
            </a:r>
          </a:p>
        </p:txBody>
      </p:sp>
    </p:spTree>
    <p:custDataLst>
      <p:tags r:id="rId1"/>
    </p:custDataLst>
    <p:extLst>
      <p:ext uri="{BB962C8B-B14F-4D97-AF65-F5344CB8AC3E}">
        <p14:creationId xmlns:p14="http://schemas.microsoft.com/office/powerpoint/2010/main" val="28870378"/>
      </p:ext>
    </p:extLst>
  </p:cSld>
  <p:clrMapOvr>
    <a:masterClrMapping/>
  </p:clrMapOvr>
  <p:extLst>
    <p:ext uri="{DCECCB84-F9BA-43D5-87BE-67443E8EF086}">
      <p15:sldGuideLst xmlns:p15="http://schemas.microsoft.com/office/powerpoint/2012/main">
        <p15:guide id="5" orient="horz" pos="925" userDrawn="1">
          <p15:clr>
            <a:srgbClr val="A6428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14" name="Text Placeholder 96">
            <a:extLst>
              <a:ext uri="{FF2B5EF4-FFF2-40B4-BE49-F238E27FC236}">
                <a16:creationId xmlns:a16="http://schemas.microsoft.com/office/drawing/2014/main" id="{12B9530D-EF7B-47C9-A997-FA875C956E8F}"/>
              </a:ext>
            </a:extLst>
          </p:cNvPr>
          <p:cNvSpPr>
            <a:spLocks noGrp="1"/>
          </p:cNvSpPr>
          <p:nvPr>
            <p:ph type="body" sz="quarter" idx="111" hasCustomPrompt="1"/>
          </p:nvPr>
        </p:nvSpPr>
        <p:spPr>
          <a:xfrm>
            <a:off x="609600" y="6200775"/>
            <a:ext cx="9753593" cy="657225"/>
          </a:xfrm>
        </p:spPr>
        <p:txBody>
          <a:bodyPr lIns="0" bIns="72000" anchor="b" anchorCtr="0">
            <a:noAutofit/>
          </a:bodyPr>
          <a:lstStyle>
            <a:lvl1pPr>
              <a:lnSpc>
                <a:spcPct val="100000"/>
              </a:lnSpc>
              <a:spcAft>
                <a:spcPts val="300"/>
              </a:spcAft>
              <a:buNone/>
              <a:defRPr sz="800"/>
            </a:lvl1pPr>
          </a:lstStyle>
          <a:p>
            <a:pPr lvl="0"/>
            <a:r>
              <a:rPr lang="en-US" dirty="0"/>
              <a:t>Footnotes</a:t>
            </a:r>
          </a:p>
        </p:txBody>
      </p:sp>
      <p:sp>
        <p:nvSpPr>
          <p:cNvPr id="5" name="Date Placeholder 4">
            <a:extLst>
              <a:ext uri="{FF2B5EF4-FFF2-40B4-BE49-F238E27FC236}">
                <a16:creationId xmlns:a16="http://schemas.microsoft.com/office/drawing/2014/main" id="{A6A24A62-EC53-4EC3-A57F-B48D78D6753A}"/>
              </a:ext>
            </a:extLst>
          </p:cNvPr>
          <p:cNvSpPr>
            <a:spLocks noGrp="1"/>
          </p:cNvSpPr>
          <p:nvPr>
            <p:ph type="dt" sz="half" idx="21"/>
          </p:nvPr>
        </p:nvSpPr>
        <p:spPr/>
        <p:txBody>
          <a:bodyPr/>
          <a:lstStyle>
            <a:lvl1pPr>
              <a:lnSpc>
                <a:spcPct val="100000"/>
              </a:lnSpc>
              <a:defRPr/>
            </a:lvl1pPr>
          </a:lstStyle>
          <a:p>
            <a:endParaRPr lang="en-GB"/>
          </a:p>
        </p:txBody>
      </p:sp>
      <p:sp>
        <p:nvSpPr>
          <p:cNvPr id="9" name="Slide Number Placeholder 8">
            <a:extLst>
              <a:ext uri="{FF2B5EF4-FFF2-40B4-BE49-F238E27FC236}">
                <a16:creationId xmlns:a16="http://schemas.microsoft.com/office/drawing/2014/main" id="{F69DE8D6-BF8D-46B6-A107-F9199421CE2B}"/>
              </a:ext>
            </a:extLst>
          </p:cNvPr>
          <p:cNvSpPr>
            <a:spLocks noGrp="1"/>
          </p:cNvSpPr>
          <p:nvPr>
            <p:ph type="sldNum" sz="quarter" idx="23"/>
          </p:nvPr>
        </p:nvSpPr>
        <p:spPr/>
        <p:txBody>
          <a:bodyPr/>
          <a:lstStyle>
            <a:lvl1pPr>
              <a:lnSpc>
                <a:spcPct val="100000"/>
              </a:lnSpc>
              <a:defRPr/>
            </a:lvl1pPr>
          </a:lstStyle>
          <a:p>
            <a:fld id="{F8E47D07-9D1E-4FE9-B31A-2F5863681021}" type="slidenum">
              <a:rPr lang="en-GB" smtClean="0"/>
              <a:pPr/>
              <a:t>‹#›</a:t>
            </a:fld>
            <a:endParaRPr lang="en-GB"/>
          </a:p>
        </p:txBody>
      </p:sp>
      <p:sp>
        <p:nvSpPr>
          <p:cNvPr id="21" name="Text Placeholder 9">
            <a:extLst>
              <a:ext uri="{FF2B5EF4-FFF2-40B4-BE49-F238E27FC236}">
                <a16:creationId xmlns:a16="http://schemas.microsoft.com/office/drawing/2014/main" id="{1A257A5E-3450-4EAA-9676-01FE18D22AFC}"/>
              </a:ext>
            </a:extLst>
          </p:cNvPr>
          <p:cNvSpPr>
            <a:spLocks noGrp="1"/>
          </p:cNvSpPr>
          <p:nvPr>
            <p:ph type="body" sz="quarter" idx="13" hasCustomPrompt="1"/>
          </p:nvPr>
        </p:nvSpPr>
        <p:spPr>
          <a:xfrm>
            <a:off x="609600" y="1468438"/>
            <a:ext cx="3251198" cy="423863"/>
          </a:xfrm>
        </p:spPr>
        <p:txBody>
          <a:bodyPr lIns="0" anchor="t" anchorCtr="0"/>
          <a:lstStyle>
            <a:lvl1pPr marL="0" indent="0">
              <a:lnSpc>
                <a:spcPct val="100000"/>
              </a:lnSpc>
              <a:spcBef>
                <a:spcPts val="0"/>
              </a:spcBef>
              <a:spcAft>
                <a:spcPts val="0"/>
              </a:spcAft>
              <a:buNone/>
              <a:defRPr b="1">
                <a:solidFill>
                  <a:schemeClr val="accent1"/>
                </a:solidFill>
              </a:defRPr>
            </a:lvl1pPr>
          </a:lstStyle>
          <a:p>
            <a:pPr lvl="0"/>
            <a:r>
              <a:rPr lang="en-US" dirty="0"/>
              <a:t>Click to add heading</a:t>
            </a:r>
          </a:p>
        </p:txBody>
      </p:sp>
      <p:sp>
        <p:nvSpPr>
          <p:cNvPr id="22" name="Content Placeholder 15">
            <a:extLst>
              <a:ext uri="{FF2B5EF4-FFF2-40B4-BE49-F238E27FC236}">
                <a16:creationId xmlns:a16="http://schemas.microsoft.com/office/drawing/2014/main" id="{AC128DA7-A1CD-4D7E-A165-98C855054735}"/>
              </a:ext>
            </a:extLst>
          </p:cNvPr>
          <p:cNvSpPr>
            <a:spLocks noGrp="1"/>
          </p:cNvSpPr>
          <p:nvPr>
            <p:ph sz="quarter" idx="14" hasCustomPrompt="1"/>
          </p:nvPr>
        </p:nvSpPr>
        <p:spPr>
          <a:xfrm>
            <a:off x="609600" y="2044699"/>
            <a:ext cx="3251198" cy="4002087"/>
          </a:xfrm>
        </p:spPr>
        <p:txBody>
          <a:bodyPr lIns="0"/>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add content. When pasting copy from other slides, be sure to use the Paste and Match Formatting shortcut (</a:t>
            </a:r>
            <a:r>
              <a:rPr lang="en-US" dirty="0" err="1"/>
              <a:t>Cmd</a:t>
            </a:r>
            <a:r>
              <a:rPr lang="en-US" dirty="0"/>
              <a:t> + Option + Shift + V).</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9">
            <a:extLst>
              <a:ext uri="{FF2B5EF4-FFF2-40B4-BE49-F238E27FC236}">
                <a16:creationId xmlns:a16="http://schemas.microsoft.com/office/drawing/2014/main" id="{6A7B7E24-E7D3-48A2-A374-DF6A8A555D5F}"/>
              </a:ext>
            </a:extLst>
          </p:cNvPr>
          <p:cNvSpPr>
            <a:spLocks noGrp="1"/>
          </p:cNvSpPr>
          <p:nvPr>
            <p:ph type="body" sz="quarter" idx="15" hasCustomPrompt="1"/>
          </p:nvPr>
        </p:nvSpPr>
        <p:spPr>
          <a:xfrm>
            <a:off x="4470401" y="1468438"/>
            <a:ext cx="3251198" cy="423863"/>
          </a:xfrm>
        </p:spPr>
        <p:txBody>
          <a:bodyPr lIns="0" anchor="t" anchorCtr="0"/>
          <a:lstStyle>
            <a:lvl1pPr marL="0" indent="0">
              <a:lnSpc>
                <a:spcPct val="100000"/>
              </a:lnSpc>
              <a:spcBef>
                <a:spcPts val="0"/>
              </a:spcBef>
              <a:spcAft>
                <a:spcPts val="0"/>
              </a:spcAft>
              <a:buNone/>
              <a:defRPr b="1">
                <a:solidFill>
                  <a:schemeClr val="accent1"/>
                </a:solidFill>
              </a:defRPr>
            </a:lvl1pPr>
          </a:lstStyle>
          <a:p>
            <a:pPr lvl="0"/>
            <a:r>
              <a:rPr lang="en-US" dirty="0"/>
              <a:t>Click to add heading</a:t>
            </a:r>
          </a:p>
        </p:txBody>
      </p:sp>
      <p:sp>
        <p:nvSpPr>
          <p:cNvPr id="24" name="Content Placeholder 15">
            <a:extLst>
              <a:ext uri="{FF2B5EF4-FFF2-40B4-BE49-F238E27FC236}">
                <a16:creationId xmlns:a16="http://schemas.microsoft.com/office/drawing/2014/main" id="{4DFF8E89-1B64-4E2A-9B30-3844550AD3DD}"/>
              </a:ext>
            </a:extLst>
          </p:cNvPr>
          <p:cNvSpPr>
            <a:spLocks noGrp="1"/>
          </p:cNvSpPr>
          <p:nvPr>
            <p:ph sz="quarter" idx="16" hasCustomPrompt="1"/>
          </p:nvPr>
        </p:nvSpPr>
        <p:spPr>
          <a:xfrm>
            <a:off x="4470402" y="2044699"/>
            <a:ext cx="3251198" cy="4002087"/>
          </a:xfrm>
        </p:spPr>
        <p:txBody>
          <a:bodyPr lIns="0"/>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add content. When pasting copy from other slides, be sure to use the Paste and Match Formatting shortcut (</a:t>
            </a:r>
            <a:r>
              <a:rPr lang="en-US" dirty="0" err="1"/>
              <a:t>Cmd</a:t>
            </a:r>
            <a:r>
              <a:rPr lang="en-US" dirty="0"/>
              <a:t> + Option + Shift + V).</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 Placeholder 9">
            <a:extLst>
              <a:ext uri="{FF2B5EF4-FFF2-40B4-BE49-F238E27FC236}">
                <a16:creationId xmlns:a16="http://schemas.microsoft.com/office/drawing/2014/main" id="{6AAFFFBD-15E8-4574-972E-8DDFA341B650}"/>
              </a:ext>
            </a:extLst>
          </p:cNvPr>
          <p:cNvSpPr>
            <a:spLocks noGrp="1"/>
          </p:cNvSpPr>
          <p:nvPr>
            <p:ph type="body" sz="quarter" idx="24" hasCustomPrompt="1"/>
          </p:nvPr>
        </p:nvSpPr>
        <p:spPr>
          <a:xfrm>
            <a:off x="8331202" y="1468438"/>
            <a:ext cx="3251198" cy="423863"/>
          </a:xfrm>
        </p:spPr>
        <p:txBody>
          <a:bodyPr lIns="0" anchor="t" anchorCtr="0"/>
          <a:lstStyle>
            <a:lvl1pPr marL="0" indent="0">
              <a:lnSpc>
                <a:spcPct val="100000"/>
              </a:lnSpc>
              <a:spcBef>
                <a:spcPts val="0"/>
              </a:spcBef>
              <a:spcAft>
                <a:spcPts val="0"/>
              </a:spcAft>
              <a:buNone/>
              <a:defRPr b="1">
                <a:solidFill>
                  <a:schemeClr val="accent1"/>
                </a:solidFill>
              </a:defRPr>
            </a:lvl1pPr>
          </a:lstStyle>
          <a:p>
            <a:pPr lvl="0"/>
            <a:r>
              <a:rPr lang="en-US" dirty="0"/>
              <a:t>Click to add heading</a:t>
            </a:r>
          </a:p>
        </p:txBody>
      </p:sp>
      <p:sp>
        <p:nvSpPr>
          <p:cNvPr id="28" name="Content Placeholder 15">
            <a:extLst>
              <a:ext uri="{FF2B5EF4-FFF2-40B4-BE49-F238E27FC236}">
                <a16:creationId xmlns:a16="http://schemas.microsoft.com/office/drawing/2014/main" id="{CF570F45-2E05-4895-9F02-11DAFD1730B1}"/>
              </a:ext>
            </a:extLst>
          </p:cNvPr>
          <p:cNvSpPr>
            <a:spLocks noGrp="1"/>
          </p:cNvSpPr>
          <p:nvPr>
            <p:ph sz="quarter" idx="25" hasCustomPrompt="1"/>
          </p:nvPr>
        </p:nvSpPr>
        <p:spPr>
          <a:xfrm>
            <a:off x="8331202" y="2044699"/>
            <a:ext cx="3251198" cy="4002087"/>
          </a:xfrm>
        </p:spPr>
        <p:txBody>
          <a:bodyPr lIns="0"/>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add content. When pasting copy from other slides, be sure to use the Paste and Match Formatting shortcut (</a:t>
            </a:r>
            <a:r>
              <a:rPr lang="en-US" dirty="0" err="1"/>
              <a:t>Cmd</a:t>
            </a:r>
            <a:r>
              <a:rPr lang="en-US" dirty="0"/>
              <a:t> + Option + Shift + V).</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 name="Straight Connector 2">
            <a:extLst>
              <a:ext uri="{FF2B5EF4-FFF2-40B4-BE49-F238E27FC236}">
                <a16:creationId xmlns:a16="http://schemas.microsoft.com/office/drawing/2014/main" id="{31A49FA7-EA74-8C49-4922-2D151594411E}"/>
              </a:ext>
            </a:extLst>
          </p:cNvPr>
          <p:cNvCxnSpPr>
            <a:cxnSpLocks/>
          </p:cNvCxnSpPr>
          <p:nvPr userDrawn="1"/>
        </p:nvCxnSpPr>
        <p:spPr>
          <a:xfrm>
            <a:off x="4165600" y="1468438"/>
            <a:ext cx="0" cy="45783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6870A84-6DA0-6CB3-B12D-3755839BA1FD}"/>
              </a:ext>
            </a:extLst>
          </p:cNvPr>
          <p:cNvCxnSpPr>
            <a:cxnSpLocks/>
          </p:cNvCxnSpPr>
          <p:nvPr userDrawn="1"/>
        </p:nvCxnSpPr>
        <p:spPr>
          <a:xfrm>
            <a:off x="8026401" y="1468438"/>
            <a:ext cx="0" cy="45783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1883DC25-A305-1276-59B3-C41F9BD3D1A7}"/>
              </a:ext>
            </a:extLst>
          </p:cNvPr>
          <p:cNvSpPr>
            <a:spLocks noGrp="1"/>
          </p:cNvSpPr>
          <p:nvPr>
            <p:ph type="title" hasCustomPrompt="1"/>
          </p:nvPr>
        </p:nvSpPr>
        <p:spPr>
          <a:xfrm>
            <a:off x="609600" y="401638"/>
            <a:ext cx="10972800" cy="914400"/>
          </a:xfrm>
        </p:spPr>
        <p:txBody>
          <a:bodyPr/>
          <a:lstStyle/>
          <a:p>
            <a:r>
              <a:rPr lang="en-US" dirty="0"/>
              <a:t>Click to enter title here</a:t>
            </a:r>
          </a:p>
        </p:txBody>
      </p:sp>
    </p:spTree>
    <p:custDataLst>
      <p:tags r:id="rId1"/>
    </p:custDataLst>
    <p:extLst>
      <p:ext uri="{BB962C8B-B14F-4D97-AF65-F5344CB8AC3E}">
        <p14:creationId xmlns:p14="http://schemas.microsoft.com/office/powerpoint/2010/main" val="536228283"/>
      </p:ext>
    </p:extLst>
  </p:cSld>
  <p:clrMapOvr>
    <a:masterClrMapping/>
  </p:clrMapOvr>
  <p:extLst>
    <p:ext uri="{DCECCB84-F9BA-43D5-87BE-67443E8EF086}">
      <p15:sldGuideLst xmlns:p15="http://schemas.microsoft.com/office/powerpoint/2012/main">
        <p15:guide id="5" orient="horz" pos="925" userDrawn="1">
          <p15:clr>
            <a:srgbClr val="A6428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18" name="Text Placeholder 96">
            <a:extLst>
              <a:ext uri="{FF2B5EF4-FFF2-40B4-BE49-F238E27FC236}">
                <a16:creationId xmlns:a16="http://schemas.microsoft.com/office/drawing/2014/main" id="{D3E73C55-1C0C-4880-A0D4-FC480D06253C}"/>
              </a:ext>
            </a:extLst>
          </p:cNvPr>
          <p:cNvSpPr>
            <a:spLocks noGrp="1"/>
          </p:cNvSpPr>
          <p:nvPr>
            <p:ph type="body" sz="quarter" idx="111" hasCustomPrompt="1"/>
          </p:nvPr>
        </p:nvSpPr>
        <p:spPr>
          <a:xfrm>
            <a:off x="609600" y="6200775"/>
            <a:ext cx="9753600" cy="657225"/>
          </a:xfrm>
        </p:spPr>
        <p:txBody>
          <a:bodyPr lIns="0" bIns="72000" anchor="b" anchorCtr="0">
            <a:noAutofit/>
          </a:bodyPr>
          <a:lstStyle>
            <a:lvl1pPr>
              <a:lnSpc>
                <a:spcPct val="100000"/>
              </a:lnSpc>
              <a:spcAft>
                <a:spcPts val="300"/>
              </a:spcAft>
              <a:buNone/>
              <a:defRPr sz="800"/>
            </a:lvl1pPr>
          </a:lstStyle>
          <a:p>
            <a:pPr lvl="0"/>
            <a:r>
              <a:rPr lang="en-US" dirty="0"/>
              <a:t>Footnotes</a:t>
            </a:r>
          </a:p>
        </p:txBody>
      </p:sp>
      <p:sp>
        <p:nvSpPr>
          <p:cNvPr id="5" name="Date Placeholder 4">
            <a:extLst>
              <a:ext uri="{FF2B5EF4-FFF2-40B4-BE49-F238E27FC236}">
                <a16:creationId xmlns:a16="http://schemas.microsoft.com/office/drawing/2014/main" id="{A6A24A62-EC53-4EC3-A57F-B48D78D6753A}"/>
              </a:ext>
            </a:extLst>
          </p:cNvPr>
          <p:cNvSpPr>
            <a:spLocks noGrp="1"/>
          </p:cNvSpPr>
          <p:nvPr>
            <p:ph type="dt" sz="half" idx="21"/>
          </p:nvPr>
        </p:nvSpPr>
        <p:spPr/>
        <p:txBody>
          <a:bodyPr/>
          <a:lstStyle>
            <a:lvl1pPr>
              <a:lnSpc>
                <a:spcPct val="100000"/>
              </a:lnSpc>
              <a:defRPr/>
            </a:lvl1pPr>
          </a:lstStyle>
          <a:p>
            <a:endParaRPr lang="en-GB"/>
          </a:p>
        </p:txBody>
      </p:sp>
      <p:sp>
        <p:nvSpPr>
          <p:cNvPr id="12" name="Text Placeholder 11">
            <a:extLst>
              <a:ext uri="{FF2B5EF4-FFF2-40B4-BE49-F238E27FC236}">
                <a16:creationId xmlns:a16="http://schemas.microsoft.com/office/drawing/2014/main" id="{6F9CD076-13C6-4629-A44D-60CE2274E081}"/>
              </a:ext>
            </a:extLst>
          </p:cNvPr>
          <p:cNvSpPr>
            <a:spLocks noGrp="1"/>
          </p:cNvSpPr>
          <p:nvPr>
            <p:ph type="body" sz="quarter" idx="16" hasCustomPrompt="1"/>
          </p:nvPr>
        </p:nvSpPr>
        <p:spPr>
          <a:xfrm>
            <a:off x="609600" y="1468003"/>
            <a:ext cx="2514595" cy="424732"/>
          </a:xfrm>
          <a:prstGeom prst="rect">
            <a:avLst/>
          </a:prstGeom>
        </p:spPr>
        <p:txBody>
          <a:bodyPr wrap="square" lIns="0" tIns="0" anchor="t" anchorCtr="0">
            <a:noAutofit/>
          </a:bodyPr>
          <a:lstStyle>
            <a:lvl1pPr marL="0" indent="0">
              <a:lnSpc>
                <a:spcPct val="100000"/>
              </a:lnSpc>
              <a:spcBef>
                <a:spcPts val="0"/>
              </a:spcBef>
              <a:spcAft>
                <a:spcPts val="0"/>
              </a:spcAft>
              <a:buNone/>
              <a:defRPr b="1">
                <a:solidFill>
                  <a:schemeClr val="accent1"/>
                </a:solidFill>
              </a:defRPr>
            </a:lvl1pPr>
            <a:lvl2pPr marL="0" indent="0">
              <a:buNone/>
              <a:defRPr/>
            </a:lvl2pPr>
          </a:lstStyle>
          <a:p>
            <a:pPr lvl="0"/>
            <a:r>
              <a:rPr lang="en-US" dirty="0"/>
              <a:t>Add heading</a:t>
            </a:r>
          </a:p>
        </p:txBody>
      </p:sp>
      <p:sp>
        <p:nvSpPr>
          <p:cNvPr id="15" name="Content Placeholder 3">
            <a:extLst>
              <a:ext uri="{FF2B5EF4-FFF2-40B4-BE49-F238E27FC236}">
                <a16:creationId xmlns:a16="http://schemas.microsoft.com/office/drawing/2014/main" id="{56C5F394-5808-40FF-B6FD-65F716906911}"/>
              </a:ext>
            </a:extLst>
          </p:cNvPr>
          <p:cNvSpPr>
            <a:spLocks noGrp="1"/>
          </p:cNvSpPr>
          <p:nvPr>
            <p:ph sz="quarter" idx="20" hasCustomPrompt="1"/>
          </p:nvPr>
        </p:nvSpPr>
        <p:spPr>
          <a:xfrm>
            <a:off x="609600" y="2044699"/>
            <a:ext cx="2514595" cy="4002087"/>
          </a:xfrm>
          <a:prstGeom prst="rect">
            <a:avLst/>
          </a:prstGeom>
        </p:spPr>
        <p:txBody>
          <a:bodyPr wrap="square" lIns="0">
            <a:noAutofit/>
          </a:bodyPr>
          <a:lstStyle>
            <a:lvl1pPr>
              <a:lnSpc>
                <a:spcPct val="100000"/>
              </a:lnSpc>
              <a:defRPr/>
            </a:lvl1pPr>
            <a:lvl2pPr marL="460800" indent="-230400">
              <a:lnSpc>
                <a:spcPct val="100000"/>
              </a:lnSpc>
              <a:defRPr lang="en-US" sz="2400" kern="1200" dirty="0">
                <a:solidFill>
                  <a:schemeClr val="tx1"/>
                </a:solidFill>
                <a:latin typeface="+mn-lt"/>
                <a:ea typeface="+mn-ea"/>
                <a:cs typeface="+mn-cs"/>
              </a:defRPr>
            </a:lvl2pPr>
            <a:lvl3pPr marL="691200" indent="-230400">
              <a:lnSpc>
                <a:spcPct val="100000"/>
              </a:lnSpc>
              <a:defRPr lang="en-US" sz="2000" kern="1200" dirty="0">
                <a:solidFill>
                  <a:schemeClr val="tx1"/>
                </a:solidFill>
                <a:latin typeface="+mn-lt"/>
                <a:ea typeface="+mn-ea"/>
                <a:cs typeface="+mn-cs"/>
              </a:defRPr>
            </a:lvl3pPr>
            <a:lvl4pPr marL="921600" indent="-230400">
              <a:lnSpc>
                <a:spcPct val="100000"/>
              </a:lnSpc>
              <a:defRPr lang="en-US" sz="2000" kern="1200" dirty="0">
                <a:solidFill>
                  <a:schemeClr val="tx1"/>
                </a:solidFill>
                <a:latin typeface="+mn-lt"/>
                <a:ea typeface="+mn-ea"/>
                <a:cs typeface="+mn-cs"/>
              </a:defRPr>
            </a:lvl4pPr>
            <a:lvl5pPr>
              <a:lnSpc>
                <a:spcPct val="100000"/>
              </a:lnSpc>
              <a:defRPr/>
            </a:lvl5pPr>
          </a:lstStyle>
          <a:p>
            <a:pPr lvl="0"/>
            <a:r>
              <a:rPr lang="en-GB" dirty="0"/>
              <a:t>Click to add content. </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Slide Number Placeholder 8">
            <a:extLst>
              <a:ext uri="{FF2B5EF4-FFF2-40B4-BE49-F238E27FC236}">
                <a16:creationId xmlns:a16="http://schemas.microsoft.com/office/drawing/2014/main" id="{F69DE8D6-BF8D-46B6-A107-F9199421CE2B}"/>
              </a:ext>
            </a:extLst>
          </p:cNvPr>
          <p:cNvSpPr>
            <a:spLocks noGrp="1"/>
          </p:cNvSpPr>
          <p:nvPr>
            <p:ph type="sldNum" sz="quarter" idx="23"/>
          </p:nvPr>
        </p:nvSpPr>
        <p:spPr/>
        <p:txBody>
          <a:bodyPr/>
          <a:lstStyle>
            <a:lvl1pPr>
              <a:lnSpc>
                <a:spcPct val="100000"/>
              </a:lnSpc>
              <a:defRPr/>
            </a:lvl1pPr>
          </a:lstStyle>
          <a:p>
            <a:fld id="{F8E47D07-9D1E-4FE9-B31A-2F5863681021}" type="slidenum">
              <a:rPr lang="en-GB" smtClean="0"/>
              <a:pPr/>
              <a:t>‹#›</a:t>
            </a:fld>
            <a:endParaRPr lang="en-GB"/>
          </a:p>
        </p:txBody>
      </p:sp>
      <p:sp>
        <p:nvSpPr>
          <p:cNvPr id="20" name="Text Placeholder 11">
            <a:extLst>
              <a:ext uri="{FF2B5EF4-FFF2-40B4-BE49-F238E27FC236}">
                <a16:creationId xmlns:a16="http://schemas.microsoft.com/office/drawing/2014/main" id="{A1E51E90-FD4F-4EA7-9FD6-A88EC3FEEDDC}"/>
              </a:ext>
            </a:extLst>
          </p:cNvPr>
          <p:cNvSpPr>
            <a:spLocks noGrp="1"/>
          </p:cNvSpPr>
          <p:nvPr>
            <p:ph type="body" sz="quarter" idx="24" hasCustomPrompt="1"/>
          </p:nvPr>
        </p:nvSpPr>
        <p:spPr>
          <a:xfrm>
            <a:off x="3429002" y="1468003"/>
            <a:ext cx="2514595" cy="424732"/>
          </a:xfrm>
          <a:prstGeom prst="rect">
            <a:avLst/>
          </a:prstGeom>
        </p:spPr>
        <p:txBody>
          <a:bodyPr wrap="square" lIns="0" tIns="0" anchor="t" anchorCtr="0">
            <a:noAutofit/>
          </a:bodyPr>
          <a:lstStyle>
            <a:lvl1pPr marL="0" indent="0">
              <a:lnSpc>
                <a:spcPct val="100000"/>
              </a:lnSpc>
              <a:spcBef>
                <a:spcPts val="0"/>
              </a:spcBef>
              <a:spcAft>
                <a:spcPts val="0"/>
              </a:spcAft>
              <a:buNone/>
              <a:defRPr b="1">
                <a:solidFill>
                  <a:schemeClr val="accent1"/>
                </a:solidFill>
              </a:defRPr>
            </a:lvl1pPr>
            <a:lvl2pPr marL="0" indent="0">
              <a:buNone/>
              <a:defRPr/>
            </a:lvl2pPr>
          </a:lstStyle>
          <a:p>
            <a:pPr lvl="0"/>
            <a:r>
              <a:rPr lang="en-US" dirty="0"/>
              <a:t>Add heading</a:t>
            </a:r>
          </a:p>
        </p:txBody>
      </p:sp>
      <p:sp>
        <p:nvSpPr>
          <p:cNvPr id="21" name="Content Placeholder 3">
            <a:extLst>
              <a:ext uri="{FF2B5EF4-FFF2-40B4-BE49-F238E27FC236}">
                <a16:creationId xmlns:a16="http://schemas.microsoft.com/office/drawing/2014/main" id="{10106C56-60ED-41EC-BD2A-FDB9B53E1C18}"/>
              </a:ext>
            </a:extLst>
          </p:cNvPr>
          <p:cNvSpPr>
            <a:spLocks noGrp="1"/>
          </p:cNvSpPr>
          <p:nvPr>
            <p:ph sz="quarter" idx="25" hasCustomPrompt="1"/>
          </p:nvPr>
        </p:nvSpPr>
        <p:spPr>
          <a:xfrm>
            <a:off x="3429001" y="2044699"/>
            <a:ext cx="2514595" cy="4002087"/>
          </a:xfrm>
          <a:prstGeom prst="rect">
            <a:avLst/>
          </a:prstGeom>
        </p:spPr>
        <p:txBody>
          <a:bodyPr wrap="square" lIns="0">
            <a:noAutofit/>
          </a:bodyPr>
          <a:lstStyle>
            <a:lvl1pPr>
              <a:lnSpc>
                <a:spcPct val="100000"/>
              </a:lnSpc>
              <a:defRPr/>
            </a:lvl1pPr>
            <a:lvl2pPr marL="460800" indent="-230400">
              <a:lnSpc>
                <a:spcPct val="100000"/>
              </a:lnSpc>
              <a:defRPr lang="en-US" sz="2400" kern="1200" dirty="0">
                <a:solidFill>
                  <a:schemeClr val="tx1"/>
                </a:solidFill>
                <a:latin typeface="+mn-lt"/>
                <a:ea typeface="+mn-ea"/>
                <a:cs typeface="+mn-cs"/>
              </a:defRPr>
            </a:lvl2pPr>
            <a:lvl3pPr marL="691200" indent="-230400">
              <a:lnSpc>
                <a:spcPct val="100000"/>
              </a:lnSpc>
              <a:defRPr lang="en-US" sz="2000" kern="1200" dirty="0">
                <a:solidFill>
                  <a:schemeClr val="tx1"/>
                </a:solidFill>
                <a:latin typeface="+mn-lt"/>
                <a:ea typeface="+mn-ea"/>
                <a:cs typeface="+mn-cs"/>
              </a:defRPr>
            </a:lvl3pPr>
            <a:lvl4pPr marL="921600" indent="-230400">
              <a:lnSpc>
                <a:spcPct val="100000"/>
              </a:lnSpc>
              <a:defRPr lang="en-US" sz="2000" kern="1200" dirty="0">
                <a:solidFill>
                  <a:schemeClr val="tx1"/>
                </a:solidFill>
                <a:latin typeface="+mn-lt"/>
                <a:ea typeface="+mn-ea"/>
                <a:cs typeface="+mn-cs"/>
              </a:defRPr>
            </a:lvl4pPr>
            <a:lvl5pPr>
              <a:lnSpc>
                <a:spcPct val="100000"/>
              </a:lnSpc>
              <a:defRPr/>
            </a:lvl5pPr>
          </a:lstStyle>
          <a:p>
            <a:pPr lvl="0"/>
            <a:r>
              <a:rPr lang="en-GB" dirty="0"/>
              <a:t>Click to add content. </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22" name="Text Placeholder 11">
            <a:extLst>
              <a:ext uri="{FF2B5EF4-FFF2-40B4-BE49-F238E27FC236}">
                <a16:creationId xmlns:a16="http://schemas.microsoft.com/office/drawing/2014/main" id="{217A7646-8B12-4AE5-9EDC-1F06A8CF8C4F}"/>
              </a:ext>
            </a:extLst>
          </p:cNvPr>
          <p:cNvSpPr>
            <a:spLocks noGrp="1"/>
          </p:cNvSpPr>
          <p:nvPr>
            <p:ph type="body" sz="quarter" idx="26" hasCustomPrompt="1"/>
          </p:nvPr>
        </p:nvSpPr>
        <p:spPr>
          <a:xfrm>
            <a:off x="6248404" y="1468003"/>
            <a:ext cx="2514595" cy="424732"/>
          </a:xfrm>
          <a:prstGeom prst="rect">
            <a:avLst/>
          </a:prstGeom>
        </p:spPr>
        <p:txBody>
          <a:bodyPr wrap="square" lIns="0" tIns="0" anchor="t" anchorCtr="0">
            <a:noAutofit/>
          </a:bodyPr>
          <a:lstStyle>
            <a:lvl1pPr marL="0" indent="0">
              <a:lnSpc>
                <a:spcPct val="100000"/>
              </a:lnSpc>
              <a:spcBef>
                <a:spcPts val="0"/>
              </a:spcBef>
              <a:spcAft>
                <a:spcPts val="0"/>
              </a:spcAft>
              <a:buNone/>
              <a:defRPr b="1">
                <a:solidFill>
                  <a:schemeClr val="accent1"/>
                </a:solidFill>
              </a:defRPr>
            </a:lvl1pPr>
            <a:lvl2pPr marL="0" indent="0">
              <a:buNone/>
              <a:defRPr/>
            </a:lvl2pPr>
          </a:lstStyle>
          <a:p>
            <a:pPr lvl="0"/>
            <a:r>
              <a:rPr lang="en-US" dirty="0"/>
              <a:t>Add heading</a:t>
            </a:r>
          </a:p>
        </p:txBody>
      </p:sp>
      <p:sp>
        <p:nvSpPr>
          <p:cNvPr id="23" name="Content Placeholder 3">
            <a:extLst>
              <a:ext uri="{FF2B5EF4-FFF2-40B4-BE49-F238E27FC236}">
                <a16:creationId xmlns:a16="http://schemas.microsoft.com/office/drawing/2014/main" id="{33B9981B-E175-45D6-A51D-F0A0368267CF}"/>
              </a:ext>
            </a:extLst>
          </p:cNvPr>
          <p:cNvSpPr>
            <a:spLocks noGrp="1"/>
          </p:cNvSpPr>
          <p:nvPr>
            <p:ph sz="quarter" idx="27" hasCustomPrompt="1"/>
          </p:nvPr>
        </p:nvSpPr>
        <p:spPr>
          <a:xfrm>
            <a:off x="6248402" y="2044699"/>
            <a:ext cx="2514595" cy="4002087"/>
          </a:xfrm>
          <a:prstGeom prst="rect">
            <a:avLst/>
          </a:prstGeom>
        </p:spPr>
        <p:txBody>
          <a:bodyPr wrap="square" lIns="0">
            <a:noAutofit/>
          </a:bodyPr>
          <a:lstStyle>
            <a:lvl1pPr>
              <a:lnSpc>
                <a:spcPct val="100000"/>
              </a:lnSpc>
              <a:defRPr/>
            </a:lvl1pPr>
            <a:lvl2pPr marL="460800" indent="-230400">
              <a:lnSpc>
                <a:spcPct val="100000"/>
              </a:lnSpc>
              <a:defRPr lang="en-US" sz="2400" kern="1200" dirty="0">
                <a:solidFill>
                  <a:schemeClr val="tx1"/>
                </a:solidFill>
                <a:latin typeface="+mn-lt"/>
                <a:ea typeface="+mn-ea"/>
                <a:cs typeface="+mn-cs"/>
              </a:defRPr>
            </a:lvl2pPr>
            <a:lvl3pPr marL="691200" indent="-230400">
              <a:lnSpc>
                <a:spcPct val="100000"/>
              </a:lnSpc>
              <a:defRPr lang="en-US" sz="2000" kern="1200" dirty="0">
                <a:solidFill>
                  <a:schemeClr val="tx1"/>
                </a:solidFill>
                <a:latin typeface="+mn-lt"/>
                <a:ea typeface="+mn-ea"/>
                <a:cs typeface="+mn-cs"/>
              </a:defRPr>
            </a:lvl3pPr>
            <a:lvl4pPr marL="921600" indent="-230400">
              <a:lnSpc>
                <a:spcPct val="100000"/>
              </a:lnSpc>
              <a:defRPr lang="en-US" sz="2000" kern="1200" dirty="0">
                <a:solidFill>
                  <a:schemeClr val="tx1"/>
                </a:solidFill>
                <a:latin typeface="+mn-lt"/>
                <a:ea typeface="+mn-ea"/>
                <a:cs typeface="+mn-cs"/>
              </a:defRPr>
            </a:lvl4pPr>
            <a:lvl5pPr>
              <a:lnSpc>
                <a:spcPct val="100000"/>
              </a:lnSpc>
              <a:defRPr/>
            </a:lvl5pPr>
          </a:lstStyle>
          <a:p>
            <a:pPr lvl="0"/>
            <a:r>
              <a:rPr lang="en-GB" dirty="0"/>
              <a:t>Click to add content. </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24" name="Text Placeholder 11">
            <a:extLst>
              <a:ext uri="{FF2B5EF4-FFF2-40B4-BE49-F238E27FC236}">
                <a16:creationId xmlns:a16="http://schemas.microsoft.com/office/drawing/2014/main" id="{B83A3A7A-40FD-44D2-97D9-301EB15E7630}"/>
              </a:ext>
            </a:extLst>
          </p:cNvPr>
          <p:cNvSpPr>
            <a:spLocks noGrp="1"/>
          </p:cNvSpPr>
          <p:nvPr>
            <p:ph type="body" sz="quarter" idx="28" hasCustomPrompt="1"/>
          </p:nvPr>
        </p:nvSpPr>
        <p:spPr>
          <a:xfrm>
            <a:off x="9067805" y="1468003"/>
            <a:ext cx="2514595" cy="424732"/>
          </a:xfrm>
          <a:prstGeom prst="rect">
            <a:avLst/>
          </a:prstGeom>
        </p:spPr>
        <p:txBody>
          <a:bodyPr wrap="square" lIns="0" tIns="0" anchor="t" anchorCtr="0">
            <a:noAutofit/>
          </a:bodyPr>
          <a:lstStyle>
            <a:lvl1pPr marL="0" indent="0">
              <a:lnSpc>
                <a:spcPct val="100000"/>
              </a:lnSpc>
              <a:spcBef>
                <a:spcPts val="0"/>
              </a:spcBef>
              <a:spcAft>
                <a:spcPts val="0"/>
              </a:spcAft>
              <a:buNone/>
              <a:defRPr b="1">
                <a:solidFill>
                  <a:schemeClr val="accent1"/>
                </a:solidFill>
              </a:defRPr>
            </a:lvl1pPr>
            <a:lvl2pPr marL="0" indent="0">
              <a:buNone/>
              <a:defRPr/>
            </a:lvl2pPr>
          </a:lstStyle>
          <a:p>
            <a:pPr lvl="0"/>
            <a:r>
              <a:rPr lang="en-US" dirty="0"/>
              <a:t>Add heading</a:t>
            </a:r>
          </a:p>
        </p:txBody>
      </p:sp>
      <p:sp>
        <p:nvSpPr>
          <p:cNvPr id="25" name="Content Placeholder 3">
            <a:extLst>
              <a:ext uri="{FF2B5EF4-FFF2-40B4-BE49-F238E27FC236}">
                <a16:creationId xmlns:a16="http://schemas.microsoft.com/office/drawing/2014/main" id="{1AD7E49F-D41B-42DC-925D-998AFB2BB412}"/>
              </a:ext>
            </a:extLst>
          </p:cNvPr>
          <p:cNvSpPr>
            <a:spLocks noGrp="1"/>
          </p:cNvSpPr>
          <p:nvPr>
            <p:ph sz="quarter" idx="29" hasCustomPrompt="1"/>
          </p:nvPr>
        </p:nvSpPr>
        <p:spPr>
          <a:xfrm>
            <a:off x="9067805" y="2044699"/>
            <a:ext cx="2514595" cy="4002087"/>
          </a:xfrm>
          <a:prstGeom prst="rect">
            <a:avLst/>
          </a:prstGeom>
        </p:spPr>
        <p:txBody>
          <a:bodyPr wrap="square" lIns="0">
            <a:noAutofit/>
          </a:bodyPr>
          <a:lstStyle>
            <a:lvl1pPr>
              <a:lnSpc>
                <a:spcPct val="100000"/>
              </a:lnSpc>
              <a:defRPr/>
            </a:lvl1pPr>
            <a:lvl2pPr marL="460800" indent="-230400">
              <a:lnSpc>
                <a:spcPct val="100000"/>
              </a:lnSpc>
              <a:defRPr lang="en-US" sz="2400" kern="1200" dirty="0">
                <a:solidFill>
                  <a:schemeClr val="tx1"/>
                </a:solidFill>
                <a:latin typeface="+mn-lt"/>
                <a:ea typeface="+mn-ea"/>
                <a:cs typeface="+mn-cs"/>
              </a:defRPr>
            </a:lvl2pPr>
            <a:lvl3pPr marL="691200" indent="-230400">
              <a:lnSpc>
                <a:spcPct val="100000"/>
              </a:lnSpc>
              <a:defRPr lang="en-US" sz="2000" kern="1200" dirty="0">
                <a:solidFill>
                  <a:schemeClr val="tx1"/>
                </a:solidFill>
                <a:latin typeface="+mn-lt"/>
                <a:ea typeface="+mn-ea"/>
                <a:cs typeface="+mn-cs"/>
              </a:defRPr>
            </a:lvl3pPr>
            <a:lvl4pPr marL="921600" indent="-230400">
              <a:lnSpc>
                <a:spcPct val="100000"/>
              </a:lnSpc>
              <a:defRPr lang="en-US" sz="2000" kern="1200" dirty="0">
                <a:solidFill>
                  <a:schemeClr val="tx1"/>
                </a:solidFill>
                <a:latin typeface="+mn-lt"/>
                <a:ea typeface="+mn-ea"/>
                <a:cs typeface="+mn-cs"/>
              </a:defRPr>
            </a:lvl4pPr>
            <a:lvl5pPr>
              <a:lnSpc>
                <a:spcPct val="100000"/>
              </a:lnSpc>
              <a:defRPr/>
            </a:lvl5pPr>
          </a:lstStyle>
          <a:p>
            <a:pPr lvl="0"/>
            <a:r>
              <a:rPr lang="en-GB" dirty="0"/>
              <a:t>Click to add content.</a:t>
            </a:r>
          </a:p>
          <a:p>
            <a:pPr lvl="1"/>
            <a:r>
              <a:rPr lang="en-GB" dirty="0"/>
              <a:t>Second level</a:t>
            </a:r>
          </a:p>
          <a:p>
            <a:pPr lvl="2"/>
            <a:r>
              <a:rPr lang="en-GB" dirty="0"/>
              <a:t>Third level</a:t>
            </a:r>
          </a:p>
          <a:p>
            <a:pPr lvl="3"/>
            <a:r>
              <a:rPr lang="en-GB" dirty="0"/>
              <a:t>Fourth level</a:t>
            </a:r>
          </a:p>
          <a:p>
            <a:pPr lvl="4"/>
            <a:r>
              <a:rPr lang="en-GB" dirty="0"/>
              <a:t>Fifth level</a:t>
            </a:r>
          </a:p>
        </p:txBody>
      </p:sp>
      <p:cxnSp>
        <p:nvCxnSpPr>
          <p:cNvPr id="6" name="Straight Connector 5">
            <a:extLst>
              <a:ext uri="{FF2B5EF4-FFF2-40B4-BE49-F238E27FC236}">
                <a16:creationId xmlns:a16="http://schemas.microsoft.com/office/drawing/2014/main" id="{68837AC6-F22C-2C57-04C1-6C8A31933164}"/>
              </a:ext>
            </a:extLst>
          </p:cNvPr>
          <p:cNvCxnSpPr>
            <a:cxnSpLocks/>
          </p:cNvCxnSpPr>
          <p:nvPr userDrawn="1"/>
        </p:nvCxnSpPr>
        <p:spPr>
          <a:xfrm>
            <a:off x="3276598" y="1468438"/>
            <a:ext cx="0" cy="45783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80111F7-3968-1080-FC95-15A217523030}"/>
              </a:ext>
            </a:extLst>
          </p:cNvPr>
          <p:cNvCxnSpPr>
            <a:cxnSpLocks/>
          </p:cNvCxnSpPr>
          <p:nvPr userDrawn="1"/>
        </p:nvCxnSpPr>
        <p:spPr>
          <a:xfrm>
            <a:off x="6095999" y="1468438"/>
            <a:ext cx="0" cy="45783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BF38660-D6CE-77CB-B812-54D74B5C4D75}"/>
              </a:ext>
            </a:extLst>
          </p:cNvPr>
          <p:cNvCxnSpPr>
            <a:cxnSpLocks/>
          </p:cNvCxnSpPr>
          <p:nvPr userDrawn="1"/>
        </p:nvCxnSpPr>
        <p:spPr>
          <a:xfrm>
            <a:off x="8915400" y="1468438"/>
            <a:ext cx="0" cy="45783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itle 13">
            <a:extLst>
              <a:ext uri="{FF2B5EF4-FFF2-40B4-BE49-F238E27FC236}">
                <a16:creationId xmlns:a16="http://schemas.microsoft.com/office/drawing/2014/main" id="{96811E1B-4DFB-8C77-61C4-6722F309D56A}"/>
              </a:ext>
            </a:extLst>
          </p:cNvPr>
          <p:cNvSpPr>
            <a:spLocks noGrp="1"/>
          </p:cNvSpPr>
          <p:nvPr>
            <p:ph type="title" hasCustomPrompt="1"/>
          </p:nvPr>
        </p:nvSpPr>
        <p:spPr>
          <a:xfrm>
            <a:off x="609600" y="401638"/>
            <a:ext cx="10972800" cy="914400"/>
          </a:xfrm>
        </p:spPr>
        <p:txBody>
          <a:bodyPr/>
          <a:lstStyle/>
          <a:p>
            <a:r>
              <a:rPr lang="en-US" dirty="0"/>
              <a:t>Click to enter title here</a:t>
            </a:r>
          </a:p>
        </p:txBody>
      </p:sp>
    </p:spTree>
    <p:custDataLst>
      <p:tags r:id="rId1"/>
    </p:custDataLst>
    <p:extLst>
      <p:ext uri="{BB962C8B-B14F-4D97-AF65-F5344CB8AC3E}">
        <p14:creationId xmlns:p14="http://schemas.microsoft.com/office/powerpoint/2010/main" val="365248538"/>
      </p:ext>
    </p:extLst>
  </p:cSld>
  <p:clrMapOvr>
    <a:masterClrMapping/>
  </p:clrMapOvr>
  <p:extLst>
    <p:ext uri="{DCECCB84-F9BA-43D5-87BE-67443E8EF086}">
      <p15:sldGuideLst xmlns:p15="http://schemas.microsoft.com/office/powerpoint/2012/main">
        <p15:guide id="5" orient="horz" pos="925" userDrawn="1">
          <p15:clr>
            <a:srgbClr val="A6428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3 Left">
    <p:spTree>
      <p:nvGrpSpPr>
        <p:cNvPr id="1" name=""/>
        <p:cNvGrpSpPr/>
        <p:nvPr/>
      </p:nvGrpSpPr>
      <p:grpSpPr>
        <a:xfrm>
          <a:off x="0" y="0"/>
          <a:ext cx="0" cy="0"/>
          <a:chOff x="0" y="0"/>
          <a:chExt cx="0" cy="0"/>
        </a:xfrm>
      </p:grpSpPr>
      <p:sp>
        <p:nvSpPr>
          <p:cNvPr id="13" name="Text Placeholder 96">
            <a:extLst>
              <a:ext uri="{FF2B5EF4-FFF2-40B4-BE49-F238E27FC236}">
                <a16:creationId xmlns:a16="http://schemas.microsoft.com/office/drawing/2014/main" id="{C07CECA8-840E-4BBC-A94E-0D507EF6B6B9}"/>
              </a:ext>
            </a:extLst>
          </p:cNvPr>
          <p:cNvSpPr>
            <a:spLocks noGrp="1"/>
          </p:cNvSpPr>
          <p:nvPr>
            <p:ph type="body" sz="quarter" idx="111" hasCustomPrompt="1"/>
          </p:nvPr>
        </p:nvSpPr>
        <p:spPr>
          <a:xfrm>
            <a:off x="609600" y="6200775"/>
            <a:ext cx="9753600" cy="657225"/>
          </a:xfrm>
        </p:spPr>
        <p:txBody>
          <a:bodyPr lIns="0" bIns="72000" anchor="b" anchorCtr="0">
            <a:noAutofit/>
          </a:bodyPr>
          <a:lstStyle>
            <a:lvl1pPr>
              <a:lnSpc>
                <a:spcPct val="100000"/>
              </a:lnSpc>
              <a:spcAft>
                <a:spcPts val="300"/>
              </a:spcAft>
              <a:buNone/>
              <a:defRPr sz="800"/>
            </a:lvl1pPr>
          </a:lstStyle>
          <a:p>
            <a:pPr lvl="0"/>
            <a:r>
              <a:rPr lang="en-US" dirty="0"/>
              <a:t>Footnotes</a:t>
            </a:r>
          </a:p>
        </p:txBody>
      </p:sp>
      <p:sp>
        <p:nvSpPr>
          <p:cNvPr id="6" name="Date Placeholder 5">
            <a:extLst>
              <a:ext uri="{FF2B5EF4-FFF2-40B4-BE49-F238E27FC236}">
                <a16:creationId xmlns:a16="http://schemas.microsoft.com/office/drawing/2014/main" id="{98CF1364-95FC-4822-BD65-0519B5DD9BCE}"/>
              </a:ext>
            </a:extLst>
          </p:cNvPr>
          <p:cNvSpPr>
            <a:spLocks noGrp="1"/>
          </p:cNvSpPr>
          <p:nvPr>
            <p:ph type="dt" sz="half" idx="10"/>
          </p:nvPr>
        </p:nvSpPr>
        <p:spPr/>
        <p:txBody>
          <a:bodyPr/>
          <a:lstStyle>
            <a:lvl1pPr>
              <a:lnSpc>
                <a:spcPct val="100000"/>
              </a:lnSpc>
              <a:defRPr/>
            </a:lvl1pPr>
          </a:lstStyle>
          <a:p>
            <a:endParaRPr lang="en-GB"/>
          </a:p>
        </p:txBody>
      </p:sp>
      <p:sp>
        <p:nvSpPr>
          <p:cNvPr id="8" name="Slide Number Placeholder 7">
            <a:extLst>
              <a:ext uri="{FF2B5EF4-FFF2-40B4-BE49-F238E27FC236}">
                <a16:creationId xmlns:a16="http://schemas.microsoft.com/office/drawing/2014/main" id="{B7FF9A92-5BDB-40F9-8C9E-94BECF288EF4}"/>
              </a:ext>
            </a:extLst>
          </p:cNvPr>
          <p:cNvSpPr>
            <a:spLocks noGrp="1"/>
          </p:cNvSpPr>
          <p:nvPr>
            <p:ph type="sldNum" sz="quarter" idx="12"/>
          </p:nvPr>
        </p:nvSpPr>
        <p:spPr/>
        <p:txBody>
          <a:bodyPr/>
          <a:lstStyle>
            <a:lvl1pPr>
              <a:lnSpc>
                <a:spcPct val="100000"/>
              </a:lnSpc>
              <a:defRPr/>
            </a:lvl1pPr>
          </a:lstStyle>
          <a:p>
            <a:fld id="{F8E47D07-9D1E-4FE9-B31A-2F5863681021}" type="slidenum">
              <a:rPr lang="en-GB" smtClean="0"/>
              <a:pPr/>
              <a:t>‹#›</a:t>
            </a:fld>
            <a:endParaRPr lang="en-GB"/>
          </a:p>
        </p:txBody>
      </p:sp>
      <p:sp>
        <p:nvSpPr>
          <p:cNvPr id="12" name="Text Placeholder 11">
            <a:extLst>
              <a:ext uri="{FF2B5EF4-FFF2-40B4-BE49-F238E27FC236}">
                <a16:creationId xmlns:a16="http://schemas.microsoft.com/office/drawing/2014/main" id="{6F9CD076-13C6-4629-A44D-60CE2274E081}"/>
              </a:ext>
            </a:extLst>
          </p:cNvPr>
          <p:cNvSpPr>
            <a:spLocks noGrp="1"/>
          </p:cNvSpPr>
          <p:nvPr>
            <p:ph type="body" sz="quarter" idx="16" hasCustomPrompt="1"/>
          </p:nvPr>
        </p:nvSpPr>
        <p:spPr>
          <a:xfrm>
            <a:off x="609600" y="1468438"/>
            <a:ext cx="6705600" cy="424732"/>
          </a:xfrm>
          <a:prstGeom prst="rect">
            <a:avLst/>
          </a:prstGeom>
        </p:spPr>
        <p:txBody>
          <a:bodyPr wrap="square" lIns="0" anchor="t" anchorCtr="0">
            <a:noAutofit/>
          </a:bodyPr>
          <a:lstStyle>
            <a:lvl1pPr marL="0" indent="0">
              <a:lnSpc>
                <a:spcPct val="100000"/>
              </a:lnSpc>
              <a:buNone/>
              <a:defRPr b="1">
                <a:solidFill>
                  <a:schemeClr val="accent1"/>
                </a:solidFill>
              </a:defRPr>
            </a:lvl1pPr>
            <a:lvl2pPr marL="0" indent="0">
              <a:buNone/>
              <a:defRPr/>
            </a:lvl2pPr>
          </a:lstStyle>
          <a:p>
            <a:pPr lvl="0"/>
            <a:r>
              <a:rPr lang="en-US" dirty="0"/>
              <a:t>Click to add heading</a:t>
            </a:r>
          </a:p>
        </p:txBody>
      </p:sp>
      <p:sp>
        <p:nvSpPr>
          <p:cNvPr id="14" name="Text Placeholder 11">
            <a:extLst>
              <a:ext uri="{FF2B5EF4-FFF2-40B4-BE49-F238E27FC236}">
                <a16:creationId xmlns:a16="http://schemas.microsoft.com/office/drawing/2014/main" id="{14A51F37-EAE8-4722-A437-30D09A72A9E9}"/>
              </a:ext>
            </a:extLst>
          </p:cNvPr>
          <p:cNvSpPr>
            <a:spLocks noGrp="1"/>
          </p:cNvSpPr>
          <p:nvPr>
            <p:ph type="body" sz="quarter" idx="18" hasCustomPrompt="1"/>
          </p:nvPr>
        </p:nvSpPr>
        <p:spPr>
          <a:xfrm>
            <a:off x="7924801" y="1468438"/>
            <a:ext cx="3657600" cy="424732"/>
          </a:xfrm>
          <a:prstGeom prst="rect">
            <a:avLst/>
          </a:prstGeom>
        </p:spPr>
        <p:txBody>
          <a:bodyPr lIns="0" anchor="t" anchorCtr="0">
            <a:noAutofit/>
          </a:bodyPr>
          <a:lstStyle>
            <a:lvl1pPr marL="0" indent="0">
              <a:lnSpc>
                <a:spcPct val="100000"/>
              </a:lnSpc>
              <a:buNone/>
              <a:defRPr b="1">
                <a:solidFill>
                  <a:schemeClr val="accent1"/>
                </a:solidFill>
              </a:defRPr>
            </a:lvl1pPr>
            <a:lvl2pPr marL="0" indent="0">
              <a:buNone/>
              <a:defRPr/>
            </a:lvl2pPr>
          </a:lstStyle>
          <a:p>
            <a:pPr lvl="0"/>
            <a:r>
              <a:rPr lang="en-US" dirty="0"/>
              <a:t>Click to add heading</a:t>
            </a:r>
          </a:p>
        </p:txBody>
      </p:sp>
      <p:sp>
        <p:nvSpPr>
          <p:cNvPr id="16" name="Text Placeholder 11">
            <a:extLst>
              <a:ext uri="{FF2B5EF4-FFF2-40B4-BE49-F238E27FC236}">
                <a16:creationId xmlns:a16="http://schemas.microsoft.com/office/drawing/2014/main" id="{9358968C-3784-44E4-B50E-21ED78D9EB9D}"/>
              </a:ext>
            </a:extLst>
          </p:cNvPr>
          <p:cNvSpPr>
            <a:spLocks noGrp="1"/>
          </p:cNvSpPr>
          <p:nvPr>
            <p:ph type="body" sz="quarter" idx="17" hasCustomPrompt="1"/>
          </p:nvPr>
        </p:nvSpPr>
        <p:spPr>
          <a:xfrm>
            <a:off x="7924801" y="2044699"/>
            <a:ext cx="3657600" cy="369332"/>
          </a:xfrm>
          <a:prstGeom prst="rect">
            <a:avLst/>
          </a:prstGeom>
        </p:spPr>
        <p:txBody>
          <a:bodyPr lIns="0">
            <a:noAutofit/>
          </a:bodyPr>
          <a:lstStyle>
            <a:lvl1pPr>
              <a:lnSpc>
                <a:spcPct val="100000"/>
              </a:lnSpc>
              <a:defRPr/>
            </a:lvl1pPr>
          </a:lstStyle>
          <a:p>
            <a:pPr lvl="0"/>
            <a:r>
              <a:rPr lang="en-US" dirty="0"/>
              <a:t>Click to add text. </a:t>
            </a:r>
          </a:p>
        </p:txBody>
      </p:sp>
      <p:sp>
        <p:nvSpPr>
          <p:cNvPr id="17" name="Content Placeholder 3">
            <a:extLst>
              <a:ext uri="{FF2B5EF4-FFF2-40B4-BE49-F238E27FC236}">
                <a16:creationId xmlns:a16="http://schemas.microsoft.com/office/drawing/2014/main" id="{F450BB10-EDA8-4244-8CBF-7F1645357D50}"/>
              </a:ext>
            </a:extLst>
          </p:cNvPr>
          <p:cNvSpPr>
            <a:spLocks noGrp="1"/>
          </p:cNvSpPr>
          <p:nvPr>
            <p:ph sz="quarter" idx="20" hasCustomPrompt="1"/>
          </p:nvPr>
        </p:nvSpPr>
        <p:spPr>
          <a:xfrm>
            <a:off x="609600" y="2044699"/>
            <a:ext cx="6705600" cy="4002083"/>
          </a:xfrm>
          <a:prstGeom prst="rect">
            <a:avLst/>
          </a:prstGeom>
        </p:spPr>
        <p:txBody>
          <a:bodyPr wrap="square" lIns="0">
            <a:noAutofit/>
          </a:bodyPr>
          <a:lstStyle>
            <a:lvl1pPr>
              <a:lnSpc>
                <a:spcPct val="100000"/>
              </a:lnSpc>
              <a:defRPr/>
            </a:lvl1pPr>
            <a:lvl2pPr marL="460800" indent="-230400">
              <a:lnSpc>
                <a:spcPct val="100000"/>
              </a:lnSpc>
              <a:defRPr lang="en-US" sz="2400" kern="1200" dirty="0">
                <a:solidFill>
                  <a:schemeClr val="tx1"/>
                </a:solidFill>
                <a:latin typeface="+mn-lt"/>
                <a:ea typeface="+mn-ea"/>
                <a:cs typeface="+mn-cs"/>
              </a:defRPr>
            </a:lvl2pPr>
            <a:lvl3pPr marL="691200" indent="-230400">
              <a:lnSpc>
                <a:spcPct val="100000"/>
              </a:lnSpc>
              <a:defRPr lang="en-US" sz="2000" kern="1200" dirty="0">
                <a:solidFill>
                  <a:schemeClr val="tx1"/>
                </a:solidFill>
                <a:latin typeface="+mn-lt"/>
                <a:ea typeface="+mn-ea"/>
                <a:cs typeface="+mn-cs"/>
              </a:defRPr>
            </a:lvl3pPr>
            <a:lvl4pPr marL="921600" indent="-230400">
              <a:lnSpc>
                <a:spcPct val="100000"/>
              </a:lnSpc>
              <a:defRPr lang="en-US" sz="2000" kern="1200" dirty="0">
                <a:solidFill>
                  <a:schemeClr val="tx1"/>
                </a:solidFill>
                <a:latin typeface="+mn-lt"/>
                <a:ea typeface="+mn-ea"/>
                <a:cs typeface="+mn-cs"/>
              </a:defRPr>
            </a:lvl4pPr>
            <a:lvl5pPr>
              <a:lnSpc>
                <a:spcPct val="100000"/>
              </a:lnSpc>
              <a:defRPr/>
            </a:lvl5pPr>
          </a:lstStyle>
          <a:p>
            <a:pPr lvl="0"/>
            <a:r>
              <a:rPr lang="en-GB" dirty="0"/>
              <a:t>Click to add content. When pasting copy from other slides, be sure to use the Paste and Match Formatting shortcut (</a:t>
            </a:r>
            <a:r>
              <a:rPr lang="en-GB" dirty="0" err="1"/>
              <a:t>Cmd</a:t>
            </a:r>
            <a:r>
              <a:rPr lang="en-GB" dirty="0"/>
              <a:t> + Option + Shift + V).</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9" name="Text Placeholder 18">
            <a:extLst>
              <a:ext uri="{FF2B5EF4-FFF2-40B4-BE49-F238E27FC236}">
                <a16:creationId xmlns:a16="http://schemas.microsoft.com/office/drawing/2014/main" id="{3E4F4DDF-A4CE-45BB-8E5D-A5AB679089ED}"/>
              </a:ext>
            </a:extLst>
          </p:cNvPr>
          <p:cNvSpPr>
            <a:spLocks noGrp="1"/>
          </p:cNvSpPr>
          <p:nvPr>
            <p:ph type="body" sz="quarter" idx="22" hasCustomPrompt="1"/>
          </p:nvPr>
        </p:nvSpPr>
        <p:spPr>
          <a:xfrm>
            <a:off x="7924800" y="4034387"/>
            <a:ext cx="3657599" cy="2012400"/>
          </a:xfrm>
          <a:prstGeom prst="rect">
            <a:avLst/>
          </a:prstGeom>
          <a:solidFill>
            <a:schemeClr val="accent1"/>
          </a:solidFill>
        </p:spPr>
        <p:txBody>
          <a:bodyPr wrap="square" lIns="306000" tIns="0" rIns="306000" bIns="0" anchor="ctr" anchorCtr="0">
            <a:normAutofit/>
          </a:bodyPr>
          <a:lstStyle>
            <a:lvl1pPr marL="0" indent="0" algn="l">
              <a:lnSpc>
                <a:spcPct val="100000"/>
              </a:lnSpc>
              <a:buNone/>
              <a:defRPr>
                <a:solidFill>
                  <a:schemeClr val="bg1"/>
                </a:solidFill>
                <a:latin typeface="+mj-lt"/>
              </a:defRPr>
            </a:lvl1pPr>
          </a:lstStyle>
          <a:p>
            <a:pPr lvl="0"/>
            <a:r>
              <a:rPr lang="en-US" dirty="0"/>
              <a:t>Click to add callout </a:t>
            </a:r>
            <a:br>
              <a:rPr lang="en-US" dirty="0"/>
            </a:br>
            <a:r>
              <a:rPr lang="en-US" dirty="0"/>
              <a:t>or key figure</a:t>
            </a:r>
          </a:p>
        </p:txBody>
      </p:sp>
      <p:cxnSp>
        <p:nvCxnSpPr>
          <p:cNvPr id="9" name="Straight Connector 8">
            <a:extLst>
              <a:ext uri="{FF2B5EF4-FFF2-40B4-BE49-F238E27FC236}">
                <a16:creationId xmlns:a16="http://schemas.microsoft.com/office/drawing/2014/main" id="{D29D5544-E482-784E-19C5-157B93F4CBA4}"/>
              </a:ext>
            </a:extLst>
          </p:cNvPr>
          <p:cNvCxnSpPr>
            <a:cxnSpLocks/>
          </p:cNvCxnSpPr>
          <p:nvPr userDrawn="1"/>
        </p:nvCxnSpPr>
        <p:spPr>
          <a:xfrm>
            <a:off x="7620000" y="1468438"/>
            <a:ext cx="0" cy="45783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itle 21">
            <a:extLst>
              <a:ext uri="{FF2B5EF4-FFF2-40B4-BE49-F238E27FC236}">
                <a16:creationId xmlns:a16="http://schemas.microsoft.com/office/drawing/2014/main" id="{33800B1B-EDDC-DA77-45C5-2CF8CC925329}"/>
              </a:ext>
            </a:extLst>
          </p:cNvPr>
          <p:cNvSpPr>
            <a:spLocks noGrp="1"/>
          </p:cNvSpPr>
          <p:nvPr>
            <p:ph type="title" hasCustomPrompt="1"/>
          </p:nvPr>
        </p:nvSpPr>
        <p:spPr/>
        <p:txBody>
          <a:bodyPr/>
          <a:lstStyle/>
          <a:p>
            <a:r>
              <a:rPr lang="en-US" dirty="0"/>
              <a:t>Click to enter title here</a:t>
            </a:r>
          </a:p>
        </p:txBody>
      </p:sp>
    </p:spTree>
    <p:custDataLst>
      <p:tags r:id="rId1"/>
    </p:custDataLst>
    <p:extLst>
      <p:ext uri="{BB962C8B-B14F-4D97-AF65-F5344CB8AC3E}">
        <p14:creationId xmlns:p14="http://schemas.microsoft.com/office/powerpoint/2010/main" val="1618634424"/>
      </p:ext>
    </p:extLst>
  </p:cSld>
  <p:clrMapOvr>
    <a:masterClrMapping/>
  </p:clrMapOvr>
  <p:extLst>
    <p:ext uri="{DCECCB84-F9BA-43D5-87BE-67443E8EF086}">
      <p15:sldGuideLst xmlns:p15="http://schemas.microsoft.com/office/powerpoint/2012/main">
        <p15:guide id="5" orient="horz" pos="925" userDrawn="1">
          <p15:clr>
            <a:srgbClr val="A6428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3 Right">
    <p:spTree>
      <p:nvGrpSpPr>
        <p:cNvPr id="1" name=""/>
        <p:cNvGrpSpPr/>
        <p:nvPr/>
      </p:nvGrpSpPr>
      <p:grpSpPr>
        <a:xfrm>
          <a:off x="0" y="0"/>
          <a:ext cx="0" cy="0"/>
          <a:chOff x="0" y="0"/>
          <a:chExt cx="0" cy="0"/>
        </a:xfrm>
      </p:grpSpPr>
      <p:sp>
        <p:nvSpPr>
          <p:cNvPr id="16" name="Text Placeholder 96">
            <a:extLst>
              <a:ext uri="{FF2B5EF4-FFF2-40B4-BE49-F238E27FC236}">
                <a16:creationId xmlns:a16="http://schemas.microsoft.com/office/drawing/2014/main" id="{778D2AE8-C71F-4A8C-8D51-3B3AAAF70E51}"/>
              </a:ext>
            </a:extLst>
          </p:cNvPr>
          <p:cNvSpPr>
            <a:spLocks noGrp="1"/>
          </p:cNvSpPr>
          <p:nvPr>
            <p:ph type="body" sz="quarter" idx="111" hasCustomPrompt="1"/>
          </p:nvPr>
        </p:nvSpPr>
        <p:spPr>
          <a:xfrm>
            <a:off x="609600" y="6200775"/>
            <a:ext cx="9753597" cy="657225"/>
          </a:xfrm>
        </p:spPr>
        <p:txBody>
          <a:bodyPr lIns="0" bIns="72000" anchor="b" anchorCtr="0">
            <a:noAutofit/>
          </a:bodyPr>
          <a:lstStyle>
            <a:lvl1pPr>
              <a:lnSpc>
                <a:spcPct val="100000"/>
              </a:lnSpc>
              <a:spcAft>
                <a:spcPts val="300"/>
              </a:spcAft>
              <a:buNone/>
              <a:defRPr sz="800"/>
            </a:lvl1pPr>
          </a:lstStyle>
          <a:p>
            <a:pPr lvl="0"/>
            <a:r>
              <a:rPr lang="en-US" dirty="0"/>
              <a:t>Footnotes</a:t>
            </a:r>
          </a:p>
        </p:txBody>
      </p:sp>
      <p:sp>
        <p:nvSpPr>
          <p:cNvPr id="6" name="Date Placeholder 5">
            <a:extLst>
              <a:ext uri="{FF2B5EF4-FFF2-40B4-BE49-F238E27FC236}">
                <a16:creationId xmlns:a16="http://schemas.microsoft.com/office/drawing/2014/main" id="{98CF1364-95FC-4822-BD65-0519B5DD9BCE}"/>
              </a:ext>
            </a:extLst>
          </p:cNvPr>
          <p:cNvSpPr>
            <a:spLocks noGrp="1"/>
          </p:cNvSpPr>
          <p:nvPr>
            <p:ph type="dt" sz="half" idx="10"/>
          </p:nvPr>
        </p:nvSpPr>
        <p:spPr/>
        <p:txBody>
          <a:bodyPr/>
          <a:lstStyle>
            <a:lvl1pPr>
              <a:lnSpc>
                <a:spcPct val="100000"/>
              </a:lnSpc>
              <a:defRPr/>
            </a:lvl1pPr>
          </a:lstStyle>
          <a:p>
            <a:endParaRPr lang="en-GB"/>
          </a:p>
        </p:txBody>
      </p:sp>
      <p:sp>
        <p:nvSpPr>
          <p:cNvPr id="12" name="Text Placeholder 11">
            <a:extLst>
              <a:ext uri="{FF2B5EF4-FFF2-40B4-BE49-F238E27FC236}">
                <a16:creationId xmlns:a16="http://schemas.microsoft.com/office/drawing/2014/main" id="{6F9CD076-13C6-4629-A44D-60CE2274E081}"/>
              </a:ext>
            </a:extLst>
          </p:cNvPr>
          <p:cNvSpPr>
            <a:spLocks noGrp="1"/>
          </p:cNvSpPr>
          <p:nvPr>
            <p:ph type="body" sz="quarter" idx="16" hasCustomPrompt="1"/>
          </p:nvPr>
        </p:nvSpPr>
        <p:spPr>
          <a:xfrm>
            <a:off x="4876805" y="1468438"/>
            <a:ext cx="6705596" cy="424732"/>
          </a:xfrm>
          <a:prstGeom prst="rect">
            <a:avLst/>
          </a:prstGeom>
        </p:spPr>
        <p:txBody>
          <a:bodyPr lIns="0" anchor="t" anchorCtr="0">
            <a:noAutofit/>
          </a:bodyPr>
          <a:lstStyle>
            <a:lvl1pPr marL="0" indent="0">
              <a:lnSpc>
                <a:spcPct val="100000"/>
              </a:lnSpc>
              <a:buNone/>
              <a:defRPr b="1">
                <a:solidFill>
                  <a:schemeClr val="accent1"/>
                </a:solidFill>
              </a:defRPr>
            </a:lvl1pPr>
            <a:lvl2pPr marL="0" indent="0">
              <a:buNone/>
              <a:defRPr/>
            </a:lvl2pPr>
          </a:lstStyle>
          <a:p>
            <a:pPr lvl="0"/>
            <a:r>
              <a:rPr lang="en-US" dirty="0"/>
              <a:t>Click to add heading</a:t>
            </a:r>
          </a:p>
        </p:txBody>
      </p:sp>
      <p:sp>
        <p:nvSpPr>
          <p:cNvPr id="8" name="Slide Number Placeholder 7">
            <a:extLst>
              <a:ext uri="{FF2B5EF4-FFF2-40B4-BE49-F238E27FC236}">
                <a16:creationId xmlns:a16="http://schemas.microsoft.com/office/drawing/2014/main" id="{B7FF9A92-5BDB-40F9-8C9E-94BECF288EF4}"/>
              </a:ext>
            </a:extLst>
          </p:cNvPr>
          <p:cNvSpPr>
            <a:spLocks noGrp="1"/>
          </p:cNvSpPr>
          <p:nvPr>
            <p:ph type="sldNum" sz="quarter" idx="12"/>
          </p:nvPr>
        </p:nvSpPr>
        <p:spPr/>
        <p:txBody>
          <a:bodyPr/>
          <a:lstStyle>
            <a:lvl1pPr>
              <a:lnSpc>
                <a:spcPct val="100000"/>
              </a:lnSpc>
              <a:defRPr/>
            </a:lvl1pPr>
          </a:lstStyle>
          <a:p>
            <a:fld id="{F8E47D07-9D1E-4FE9-B31A-2F5863681021}" type="slidenum">
              <a:rPr lang="en-GB" smtClean="0"/>
              <a:pPr/>
              <a:t>‹#›</a:t>
            </a:fld>
            <a:endParaRPr lang="en-GB"/>
          </a:p>
        </p:txBody>
      </p:sp>
      <p:sp>
        <p:nvSpPr>
          <p:cNvPr id="13" name="Text Placeholder 11">
            <a:extLst>
              <a:ext uri="{FF2B5EF4-FFF2-40B4-BE49-F238E27FC236}">
                <a16:creationId xmlns:a16="http://schemas.microsoft.com/office/drawing/2014/main" id="{48D4EF0D-A9CE-4E45-B1B3-BB585A7CD1D9}"/>
              </a:ext>
            </a:extLst>
          </p:cNvPr>
          <p:cNvSpPr>
            <a:spLocks noGrp="1"/>
          </p:cNvSpPr>
          <p:nvPr>
            <p:ph type="body" sz="quarter" idx="17" hasCustomPrompt="1"/>
          </p:nvPr>
        </p:nvSpPr>
        <p:spPr>
          <a:xfrm>
            <a:off x="609600" y="2044699"/>
            <a:ext cx="3657600" cy="369332"/>
          </a:xfrm>
          <a:prstGeom prst="rect">
            <a:avLst/>
          </a:prstGeom>
        </p:spPr>
        <p:txBody>
          <a:bodyPr wrap="square" lIns="0">
            <a:noAutofit/>
          </a:bodyPr>
          <a:lstStyle>
            <a:lvl1pPr>
              <a:lnSpc>
                <a:spcPct val="100000"/>
              </a:lnSpc>
              <a:defRPr/>
            </a:lvl1pPr>
          </a:lstStyle>
          <a:p>
            <a:pPr lvl="0"/>
            <a:r>
              <a:rPr lang="en-US" dirty="0"/>
              <a:t>Click to add text. </a:t>
            </a:r>
          </a:p>
        </p:txBody>
      </p:sp>
      <p:sp>
        <p:nvSpPr>
          <p:cNvPr id="14" name="Text Placeholder 11">
            <a:extLst>
              <a:ext uri="{FF2B5EF4-FFF2-40B4-BE49-F238E27FC236}">
                <a16:creationId xmlns:a16="http://schemas.microsoft.com/office/drawing/2014/main" id="{14A51F37-EAE8-4722-A437-30D09A72A9E9}"/>
              </a:ext>
            </a:extLst>
          </p:cNvPr>
          <p:cNvSpPr>
            <a:spLocks noGrp="1"/>
          </p:cNvSpPr>
          <p:nvPr>
            <p:ph type="body" sz="quarter" idx="18" hasCustomPrompt="1"/>
          </p:nvPr>
        </p:nvSpPr>
        <p:spPr>
          <a:xfrm>
            <a:off x="609600" y="1468438"/>
            <a:ext cx="3657600" cy="424732"/>
          </a:xfrm>
          <a:prstGeom prst="rect">
            <a:avLst/>
          </a:prstGeom>
        </p:spPr>
        <p:txBody>
          <a:bodyPr wrap="square" lIns="0" anchor="t" anchorCtr="0">
            <a:noAutofit/>
          </a:bodyPr>
          <a:lstStyle>
            <a:lvl1pPr marL="0" indent="0">
              <a:lnSpc>
                <a:spcPct val="100000"/>
              </a:lnSpc>
              <a:buNone/>
              <a:defRPr b="1">
                <a:solidFill>
                  <a:schemeClr val="accent1"/>
                </a:solidFill>
              </a:defRPr>
            </a:lvl1pPr>
            <a:lvl2pPr marL="0" indent="0">
              <a:buNone/>
              <a:defRPr/>
            </a:lvl2pPr>
          </a:lstStyle>
          <a:p>
            <a:pPr lvl="0"/>
            <a:r>
              <a:rPr lang="en-US" dirty="0"/>
              <a:t>Click to add heading</a:t>
            </a:r>
          </a:p>
        </p:txBody>
      </p:sp>
      <p:sp>
        <p:nvSpPr>
          <p:cNvPr id="17" name="Content Placeholder 3">
            <a:extLst>
              <a:ext uri="{FF2B5EF4-FFF2-40B4-BE49-F238E27FC236}">
                <a16:creationId xmlns:a16="http://schemas.microsoft.com/office/drawing/2014/main" id="{E9D64AEF-AC5B-4ACA-95B3-7DD2AC9A9709}"/>
              </a:ext>
            </a:extLst>
          </p:cNvPr>
          <p:cNvSpPr>
            <a:spLocks noGrp="1"/>
          </p:cNvSpPr>
          <p:nvPr>
            <p:ph sz="quarter" idx="20" hasCustomPrompt="1"/>
          </p:nvPr>
        </p:nvSpPr>
        <p:spPr>
          <a:xfrm>
            <a:off x="4876805" y="2044698"/>
            <a:ext cx="6705596" cy="4002083"/>
          </a:xfrm>
          <a:prstGeom prst="rect">
            <a:avLst/>
          </a:prstGeom>
        </p:spPr>
        <p:txBody>
          <a:bodyPr lIns="0">
            <a:noAutofit/>
          </a:bodyPr>
          <a:lstStyle>
            <a:lvl1pPr>
              <a:lnSpc>
                <a:spcPct val="100000"/>
              </a:lnSpc>
              <a:defRPr/>
            </a:lvl1pPr>
            <a:lvl2pPr marL="460800" indent="-230400">
              <a:lnSpc>
                <a:spcPct val="100000"/>
              </a:lnSpc>
              <a:defRPr lang="en-US" sz="2400" kern="1200" dirty="0">
                <a:solidFill>
                  <a:schemeClr val="tx1"/>
                </a:solidFill>
                <a:latin typeface="+mn-lt"/>
                <a:ea typeface="+mn-ea"/>
                <a:cs typeface="+mn-cs"/>
              </a:defRPr>
            </a:lvl2pPr>
            <a:lvl3pPr marL="691200" indent="-230400">
              <a:lnSpc>
                <a:spcPct val="100000"/>
              </a:lnSpc>
              <a:defRPr lang="en-US" sz="2000" kern="1200" dirty="0">
                <a:solidFill>
                  <a:schemeClr val="tx1"/>
                </a:solidFill>
                <a:latin typeface="+mn-lt"/>
                <a:ea typeface="+mn-ea"/>
                <a:cs typeface="+mn-cs"/>
              </a:defRPr>
            </a:lvl3pPr>
            <a:lvl4pPr marL="921600" indent="-230400">
              <a:lnSpc>
                <a:spcPct val="100000"/>
              </a:lnSpc>
              <a:defRPr lang="en-US" sz="2000" kern="1200" dirty="0">
                <a:solidFill>
                  <a:schemeClr val="tx1"/>
                </a:solidFill>
                <a:latin typeface="+mn-lt"/>
                <a:ea typeface="+mn-ea"/>
                <a:cs typeface="+mn-cs"/>
              </a:defRPr>
            </a:lvl4pPr>
            <a:lvl5pPr>
              <a:lnSpc>
                <a:spcPct val="100000"/>
              </a:lnSpc>
              <a:defRPr/>
            </a:lvl5pPr>
          </a:lstStyle>
          <a:p>
            <a:pPr lvl="0"/>
            <a:r>
              <a:rPr lang="en-GB" dirty="0"/>
              <a:t>Click to add content. When pasting copy from other slides, be sure to use the Paste and Match Formatting shortcut (</a:t>
            </a:r>
            <a:r>
              <a:rPr lang="en-GB" dirty="0" err="1"/>
              <a:t>Cmd</a:t>
            </a:r>
            <a:r>
              <a:rPr lang="en-GB" dirty="0"/>
              <a:t> + Option + Shift + V).</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5" name="Text Placeholder 14">
            <a:extLst>
              <a:ext uri="{FF2B5EF4-FFF2-40B4-BE49-F238E27FC236}">
                <a16:creationId xmlns:a16="http://schemas.microsoft.com/office/drawing/2014/main" id="{0B389EFA-BE5F-4B72-ACD5-3C006758495E}"/>
              </a:ext>
            </a:extLst>
          </p:cNvPr>
          <p:cNvSpPr>
            <a:spLocks noGrp="1"/>
          </p:cNvSpPr>
          <p:nvPr>
            <p:ph type="body" sz="quarter" idx="22" hasCustomPrompt="1"/>
          </p:nvPr>
        </p:nvSpPr>
        <p:spPr>
          <a:xfrm>
            <a:off x="609600" y="4034382"/>
            <a:ext cx="3657600" cy="2012400"/>
          </a:xfrm>
          <a:prstGeom prst="rect">
            <a:avLst/>
          </a:prstGeom>
          <a:solidFill>
            <a:schemeClr val="accent1"/>
          </a:solidFill>
        </p:spPr>
        <p:txBody>
          <a:bodyPr wrap="square" lIns="306000" tIns="0" rIns="306000" bIns="0" anchor="ctr" anchorCtr="0">
            <a:normAutofit/>
          </a:bodyPr>
          <a:lstStyle>
            <a:lvl1pPr marL="0" indent="0" algn="l">
              <a:lnSpc>
                <a:spcPct val="100000"/>
              </a:lnSpc>
              <a:buNone/>
              <a:defRPr>
                <a:solidFill>
                  <a:schemeClr val="bg1"/>
                </a:solidFill>
                <a:latin typeface="+mj-lt"/>
              </a:defRPr>
            </a:lvl1pPr>
          </a:lstStyle>
          <a:p>
            <a:pPr lvl="0"/>
            <a:r>
              <a:rPr lang="en-US" dirty="0"/>
              <a:t>Click to add callout or key figure</a:t>
            </a:r>
          </a:p>
        </p:txBody>
      </p:sp>
      <p:sp>
        <p:nvSpPr>
          <p:cNvPr id="3" name="Title 2">
            <a:extLst>
              <a:ext uri="{FF2B5EF4-FFF2-40B4-BE49-F238E27FC236}">
                <a16:creationId xmlns:a16="http://schemas.microsoft.com/office/drawing/2014/main" id="{03986FB4-3DE1-8A48-1A75-1ECACF70F09F}"/>
              </a:ext>
            </a:extLst>
          </p:cNvPr>
          <p:cNvSpPr>
            <a:spLocks noGrp="1"/>
          </p:cNvSpPr>
          <p:nvPr>
            <p:ph type="title" hasCustomPrompt="1"/>
          </p:nvPr>
        </p:nvSpPr>
        <p:spPr>
          <a:xfrm>
            <a:off x="609600" y="401638"/>
            <a:ext cx="10972800" cy="914400"/>
          </a:xfrm>
        </p:spPr>
        <p:txBody>
          <a:bodyPr/>
          <a:lstStyle/>
          <a:p>
            <a:r>
              <a:rPr lang="en-US" dirty="0"/>
              <a:t>Click to enter title here</a:t>
            </a:r>
          </a:p>
        </p:txBody>
      </p:sp>
      <p:cxnSp>
        <p:nvCxnSpPr>
          <p:cNvPr id="19" name="Straight Connector 18">
            <a:extLst>
              <a:ext uri="{FF2B5EF4-FFF2-40B4-BE49-F238E27FC236}">
                <a16:creationId xmlns:a16="http://schemas.microsoft.com/office/drawing/2014/main" id="{DC01966D-8FCF-F1C1-579C-4BCC5E36507D}"/>
              </a:ext>
            </a:extLst>
          </p:cNvPr>
          <p:cNvCxnSpPr>
            <a:cxnSpLocks/>
          </p:cNvCxnSpPr>
          <p:nvPr userDrawn="1"/>
        </p:nvCxnSpPr>
        <p:spPr>
          <a:xfrm>
            <a:off x="4572003" y="1468438"/>
            <a:ext cx="0" cy="45783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20855624"/>
      </p:ext>
    </p:extLst>
  </p:cSld>
  <p:clrMapOvr>
    <a:masterClrMapping/>
  </p:clrMapOvr>
  <p:extLst>
    <p:ext uri="{DCECCB84-F9BA-43D5-87BE-67443E8EF086}">
      <p15:sldGuideLst xmlns:p15="http://schemas.microsoft.com/office/powerpoint/2012/main">
        <p15:guide id="5" orient="horz" pos="925" userDrawn="1">
          <p15:clr>
            <a:srgbClr val="A6428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Column Heading List">
    <p:spTree>
      <p:nvGrpSpPr>
        <p:cNvPr id="1" name=""/>
        <p:cNvGrpSpPr/>
        <p:nvPr/>
      </p:nvGrpSpPr>
      <p:grpSpPr>
        <a:xfrm>
          <a:off x="0" y="0"/>
          <a:ext cx="0" cy="0"/>
          <a:chOff x="0" y="0"/>
          <a:chExt cx="0" cy="0"/>
        </a:xfrm>
      </p:grpSpPr>
      <p:sp>
        <p:nvSpPr>
          <p:cNvPr id="8" name="Text Placeholder 96">
            <a:extLst>
              <a:ext uri="{FF2B5EF4-FFF2-40B4-BE49-F238E27FC236}">
                <a16:creationId xmlns:a16="http://schemas.microsoft.com/office/drawing/2014/main" id="{ADE2FC00-C8CB-4E19-BA1A-C2DF3D5D8C10}"/>
              </a:ext>
            </a:extLst>
          </p:cNvPr>
          <p:cNvSpPr>
            <a:spLocks noGrp="1"/>
          </p:cNvSpPr>
          <p:nvPr>
            <p:ph type="body" sz="quarter" idx="111" hasCustomPrompt="1"/>
          </p:nvPr>
        </p:nvSpPr>
        <p:spPr>
          <a:xfrm>
            <a:off x="609602" y="6200775"/>
            <a:ext cx="9753597" cy="657225"/>
          </a:xfrm>
        </p:spPr>
        <p:txBody>
          <a:bodyPr lIns="0" bIns="72000" anchor="b" anchorCtr="0">
            <a:noAutofit/>
          </a:bodyPr>
          <a:lstStyle>
            <a:lvl1pPr>
              <a:lnSpc>
                <a:spcPct val="100000"/>
              </a:lnSpc>
              <a:spcAft>
                <a:spcPts val="300"/>
              </a:spcAft>
              <a:buNone/>
              <a:defRPr sz="800"/>
            </a:lvl1pPr>
          </a:lstStyle>
          <a:p>
            <a:pPr lvl="0"/>
            <a:r>
              <a:rPr lang="en-US" dirty="0"/>
              <a:t>Footnotes</a:t>
            </a:r>
          </a:p>
        </p:txBody>
      </p:sp>
      <p:sp>
        <p:nvSpPr>
          <p:cNvPr id="6" name="Date Placeholder 5">
            <a:extLst>
              <a:ext uri="{FF2B5EF4-FFF2-40B4-BE49-F238E27FC236}">
                <a16:creationId xmlns:a16="http://schemas.microsoft.com/office/drawing/2014/main" id="{9013136D-000F-468E-82F7-78627545D641}"/>
              </a:ext>
            </a:extLst>
          </p:cNvPr>
          <p:cNvSpPr>
            <a:spLocks noGrp="1"/>
          </p:cNvSpPr>
          <p:nvPr>
            <p:ph type="dt" sz="half" idx="16"/>
          </p:nvPr>
        </p:nvSpPr>
        <p:spPr/>
        <p:txBody>
          <a:bodyPr/>
          <a:lstStyle>
            <a:lvl1pPr>
              <a:lnSpc>
                <a:spcPct val="100000"/>
              </a:lnSpc>
              <a:defRPr/>
            </a:lvl1pPr>
          </a:lstStyle>
          <a:p>
            <a:endParaRPr lang="en-GB"/>
          </a:p>
        </p:txBody>
      </p:sp>
      <p:sp>
        <p:nvSpPr>
          <p:cNvPr id="18" name="Text Placeholder 17">
            <a:extLst>
              <a:ext uri="{FF2B5EF4-FFF2-40B4-BE49-F238E27FC236}">
                <a16:creationId xmlns:a16="http://schemas.microsoft.com/office/drawing/2014/main" id="{D5B1D31A-1072-4488-8176-064D101F59B2}"/>
              </a:ext>
            </a:extLst>
          </p:cNvPr>
          <p:cNvSpPr>
            <a:spLocks noGrp="1"/>
          </p:cNvSpPr>
          <p:nvPr>
            <p:ph type="body" sz="quarter" idx="15"/>
          </p:nvPr>
        </p:nvSpPr>
        <p:spPr>
          <a:xfrm>
            <a:off x="609600" y="2285774"/>
            <a:ext cx="10972800" cy="3761003"/>
          </a:xfrm>
          <a:noFill/>
          <a:ln>
            <a:solidFill>
              <a:schemeClr val="accent1"/>
            </a:solidFill>
          </a:ln>
        </p:spPr>
        <p:txBody>
          <a:bodyPr lIns="180000" tIns="180000" rIns="180000" bIns="180000">
            <a:noAutofit/>
          </a:bodyPr>
          <a:lstStyle>
            <a:lvl1pPr>
              <a:lnSpc>
                <a:spcPct val="100000"/>
              </a:lnSpc>
              <a:defRPr/>
            </a:lvl1pPr>
            <a:lvl2pPr marL="460800" indent="-230400">
              <a:lnSpc>
                <a:spcPct val="100000"/>
              </a:lnSpc>
              <a:defRPr lang="en-US" sz="2400" kern="1200" dirty="0">
                <a:solidFill>
                  <a:schemeClr val="tx1"/>
                </a:solidFill>
                <a:latin typeface="+mn-lt"/>
                <a:ea typeface="+mn-ea"/>
                <a:cs typeface="+mn-cs"/>
              </a:defRPr>
            </a:lvl2pPr>
            <a:lvl3pPr marL="691200" indent="-230400">
              <a:lnSpc>
                <a:spcPct val="100000"/>
              </a:lnSpc>
              <a:defRPr lang="en-US" sz="2000" kern="1200" dirty="0">
                <a:solidFill>
                  <a:schemeClr val="tx1"/>
                </a:solidFill>
                <a:latin typeface="+mn-lt"/>
                <a:ea typeface="+mn-ea"/>
                <a:cs typeface="+mn-cs"/>
              </a:defRPr>
            </a:lvl3pPr>
            <a:lvl4pPr marL="921600" indent="-230400">
              <a:lnSpc>
                <a:spcPct val="100000"/>
              </a:lnSpc>
              <a:defRPr lang="en-US" sz="2000" kern="1200" dirty="0">
                <a:solidFill>
                  <a:schemeClr val="tx1"/>
                </a:solidFill>
                <a:latin typeface="+mn-lt"/>
                <a:ea typeface="+mn-ea"/>
                <a:cs typeface="+mn-cs"/>
              </a:defRPr>
            </a:lvl4pPr>
            <a:lvl5pPr>
              <a:lnSpc>
                <a:spcPct val="100000"/>
              </a:lnSpc>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5" name="Text Placeholder 14">
            <a:extLst>
              <a:ext uri="{FF2B5EF4-FFF2-40B4-BE49-F238E27FC236}">
                <a16:creationId xmlns:a16="http://schemas.microsoft.com/office/drawing/2014/main" id="{2CAD35DC-4ECF-4C00-A17E-91E10762897F}"/>
              </a:ext>
            </a:extLst>
          </p:cNvPr>
          <p:cNvSpPr>
            <a:spLocks noGrp="1"/>
          </p:cNvSpPr>
          <p:nvPr>
            <p:ph type="body" sz="quarter" idx="13" hasCustomPrompt="1"/>
          </p:nvPr>
        </p:nvSpPr>
        <p:spPr>
          <a:xfrm>
            <a:off x="610351" y="1468438"/>
            <a:ext cx="10972800" cy="817200"/>
          </a:xfrm>
          <a:solidFill>
            <a:schemeClr val="accent1"/>
          </a:solidFill>
          <a:ln>
            <a:solidFill>
              <a:schemeClr val="accent1"/>
            </a:solidFill>
          </a:ln>
        </p:spPr>
        <p:txBody>
          <a:bodyPr lIns="180000" rIns="180000" anchor="ctr" anchorCtr="0">
            <a:noAutofit/>
          </a:bodyPr>
          <a:lstStyle>
            <a:lvl1pPr marL="0" indent="0">
              <a:lnSpc>
                <a:spcPct val="100000"/>
              </a:lnSpc>
              <a:buNone/>
              <a:defRPr b="1">
                <a:solidFill>
                  <a:schemeClr val="bg1"/>
                </a:solidFill>
              </a:defRPr>
            </a:lvl1pPr>
            <a:lvl2pPr marL="0" indent="0">
              <a:buNone/>
              <a:defRPr/>
            </a:lvl2pPr>
          </a:lstStyle>
          <a:p>
            <a:pPr lvl="0"/>
            <a:r>
              <a:rPr lang="en-US" dirty="0"/>
              <a:t>Click to add heading</a:t>
            </a:r>
          </a:p>
        </p:txBody>
      </p:sp>
      <p:sp>
        <p:nvSpPr>
          <p:cNvPr id="10" name="Slide Number Placeholder 9">
            <a:extLst>
              <a:ext uri="{FF2B5EF4-FFF2-40B4-BE49-F238E27FC236}">
                <a16:creationId xmlns:a16="http://schemas.microsoft.com/office/drawing/2014/main" id="{D62F3963-DA4D-4494-BBE3-B9E276AB4C0D}"/>
              </a:ext>
            </a:extLst>
          </p:cNvPr>
          <p:cNvSpPr>
            <a:spLocks noGrp="1"/>
          </p:cNvSpPr>
          <p:nvPr>
            <p:ph type="sldNum" sz="quarter" idx="18"/>
          </p:nvPr>
        </p:nvSpPr>
        <p:spPr/>
        <p:txBody>
          <a:bodyPr/>
          <a:lstStyle>
            <a:lvl1pPr>
              <a:lnSpc>
                <a:spcPct val="100000"/>
              </a:lnSpc>
              <a:defRPr/>
            </a:lvl1pPr>
          </a:lstStyle>
          <a:p>
            <a:fld id="{F8E47D07-9D1E-4FE9-B31A-2F5863681021}" type="slidenum">
              <a:rPr lang="en-GB" smtClean="0"/>
              <a:pPr/>
              <a:t>‹#›</a:t>
            </a:fld>
            <a:endParaRPr lang="en-GB"/>
          </a:p>
        </p:txBody>
      </p:sp>
      <p:sp>
        <p:nvSpPr>
          <p:cNvPr id="3" name="Title 2">
            <a:extLst>
              <a:ext uri="{FF2B5EF4-FFF2-40B4-BE49-F238E27FC236}">
                <a16:creationId xmlns:a16="http://schemas.microsoft.com/office/drawing/2014/main" id="{7374FAE0-84B7-4520-A8FF-5F7E3FA83115}"/>
              </a:ext>
            </a:extLst>
          </p:cNvPr>
          <p:cNvSpPr>
            <a:spLocks noGrp="1"/>
          </p:cNvSpPr>
          <p:nvPr>
            <p:ph type="title" hasCustomPrompt="1"/>
          </p:nvPr>
        </p:nvSpPr>
        <p:spPr/>
        <p:txBody>
          <a:bodyPr/>
          <a:lstStyle/>
          <a:p>
            <a:r>
              <a:rPr lang="en-US" dirty="0"/>
              <a:t>Click to enter title here</a:t>
            </a:r>
          </a:p>
        </p:txBody>
      </p:sp>
    </p:spTree>
    <p:custDataLst>
      <p:tags r:id="rId1"/>
    </p:custDataLst>
    <p:extLst>
      <p:ext uri="{BB962C8B-B14F-4D97-AF65-F5344CB8AC3E}">
        <p14:creationId xmlns:p14="http://schemas.microsoft.com/office/powerpoint/2010/main" val="3146677799"/>
      </p:ext>
    </p:extLst>
  </p:cSld>
  <p:clrMapOvr>
    <a:masterClrMapping/>
  </p:clrMapOvr>
  <p:extLst>
    <p:ext uri="{DCECCB84-F9BA-43D5-87BE-67443E8EF086}">
      <p15:sldGuideLst xmlns:p15="http://schemas.microsoft.com/office/powerpoint/2012/main">
        <p15:guide id="5" orient="horz" pos="925" userDrawn="1">
          <p15:clr>
            <a:srgbClr val="A6428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1" name="Text Placeholder 96">
            <a:extLst>
              <a:ext uri="{FF2B5EF4-FFF2-40B4-BE49-F238E27FC236}">
                <a16:creationId xmlns:a16="http://schemas.microsoft.com/office/drawing/2014/main" id="{C949FF72-87ED-4607-89DB-176C532FA3A0}"/>
              </a:ext>
            </a:extLst>
          </p:cNvPr>
          <p:cNvSpPr>
            <a:spLocks noGrp="1"/>
          </p:cNvSpPr>
          <p:nvPr>
            <p:ph type="body" sz="quarter" idx="111" hasCustomPrompt="1"/>
          </p:nvPr>
        </p:nvSpPr>
        <p:spPr>
          <a:xfrm>
            <a:off x="609600" y="6200775"/>
            <a:ext cx="9753600" cy="657225"/>
          </a:xfrm>
        </p:spPr>
        <p:txBody>
          <a:bodyPr bIns="72000" anchor="b" anchorCtr="0">
            <a:noAutofit/>
          </a:bodyPr>
          <a:lstStyle>
            <a:lvl1pPr>
              <a:lnSpc>
                <a:spcPct val="100000"/>
              </a:lnSpc>
              <a:spcAft>
                <a:spcPts val="300"/>
              </a:spcAft>
              <a:buNone/>
              <a:defRPr sz="800"/>
            </a:lvl1pPr>
          </a:lstStyle>
          <a:p>
            <a:pPr lvl="0"/>
            <a:r>
              <a:rPr lang="en-US" dirty="0"/>
              <a:t>Footnotes</a:t>
            </a:r>
          </a:p>
        </p:txBody>
      </p:sp>
      <p:sp>
        <p:nvSpPr>
          <p:cNvPr id="7" name="Date Placeholder 6">
            <a:extLst>
              <a:ext uri="{FF2B5EF4-FFF2-40B4-BE49-F238E27FC236}">
                <a16:creationId xmlns:a16="http://schemas.microsoft.com/office/drawing/2014/main" id="{F002CC1A-50FF-4A50-8660-D325E3429D98}"/>
              </a:ext>
            </a:extLst>
          </p:cNvPr>
          <p:cNvSpPr>
            <a:spLocks noGrp="1"/>
          </p:cNvSpPr>
          <p:nvPr>
            <p:ph type="dt" sz="half" idx="20"/>
          </p:nvPr>
        </p:nvSpPr>
        <p:spPr/>
        <p:txBody>
          <a:bodyPr/>
          <a:lstStyle>
            <a:lvl1pPr>
              <a:lnSpc>
                <a:spcPct val="100000"/>
              </a:lnSpc>
              <a:defRPr/>
            </a:lvl1pPr>
          </a:lstStyle>
          <a:p>
            <a:endParaRPr lang="en-GB" dirty="0"/>
          </a:p>
        </p:txBody>
      </p:sp>
      <p:sp>
        <p:nvSpPr>
          <p:cNvPr id="10" name="Slide Number Placeholder 9">
            <a:extLst>
              <a:ext uri="{FF2B5EF4-FFF2-40B4-BE49-F238E27FC236}">
                <a16:creationId xmlns:a16="http://schemas.microsoft.com/office/drawing/2014/main" id="{7E938F29-84D5-4449-9358-343332B4BEF7}"/>
              </a:ext>
            </a:extLst>
          </p:cNvPr>
          <p:cNvSpPr>
            <a:spLocks noGrp="1"/>
          </p:cNvSpPr>
          <p:nvPr>
            <p:ph type="sldNum" sz="quarter" idx="22"/>
          </p:nvPr>
        </p:nvSpPr>
        <p:spPr/>
        <p:txBody>
          <a:bodyPr/>
          <a:lstStyle>
            <a:lvl1pPr>
              <a:lnSpc>
                <a:spcPct val="100000"/>
              </a:lnSpc>
              <a:defRPr/>
            </a:lvl1pPr>
          </a:lstStyle>
          <a:p>
            <a:fld id="{F8E47D07-9D1E-4FE9-B31A-2F5863681021}" type="slidenum">
              <a:rPr lang="en-GB" smtClean="0"/>
              <a:pPr/>
              <a:t>‹#›</a:t>
            </a:fld>
            <a:endParaRPr lang="en-GB"/>
          </a:p>
        </p:txBody>
      </p:sp>
      <p:sp>
        <p:nvSpPr>
          <p:cNvPr id="3" name="Title 2">
            <a:extLst>
              <a:ext uri="{FF2B5EF4-FFF2-40B4-BE49-F238E27FC236}">
                <a16:creationId xmlns:a16="http://schemas.microsoft.com/office/drawing/2014/main" id="{22AD159F-7756-3DA0-DF27-72115E048DD5}"/>
              </a:ext>
            </a:extLst>
          </p:cNvPr>
          <p:cNvSpPr>
            <a:spLocks noGrp="1"/>
          </p:cNvSpPr>
          <p:nvPr>
            <p:ph type="title" hasCustomPrompt="1"/>
          </p:nvPr>
        </p:nvSpPr>
        <p:spPr/>
        <p:txBody>
          <a:bodyPr/>
          <a:lstStyle/>
          <a:p>
            <a:r>
              <a:rPr lang="en-US" dirty="0"/>
              <a:t>Click to enter title here</a:t>
            </a:r>
          </a:p>
        </p:txBody>
      </p:sp>
      <p:sp>
        <p:nvSpPr>
          <p:cNvPr id="9" name="Content Placeholder 8">
            <a:extLst>
              <a:ext uri="{FF2B5EF4-FFF2-40B4-BE49-F238E27FC236}">
                <a16:creationId xmlns:a16="http://schemas.microsoft.com/office/drawing/2014/main" id="{06C49CE0-A935-60E2-C2F2-67EBD888955D}"/>
              </a:ext>
            </a:extLst>
          </p:cNvPr>
          <p:cNvSpPr>
            <a:spLocks noGrp="1"/>
          </p:cNvSpPr>
          <p:nvPr>
            <p:ph sz="quarter" idx="112" hasCustomPrompt="1"/>
          </p:nvPr>
        </p:nvSpPr>
        <p:spPr/>
        <p:txBody>
          <a:bodyPr/>
          <a:lstStyle/>
          <a:p>
            <a:pPr lvl="0"/>
            <a:r>
              <a:rPr lang="en-US" dirty="0"/>
              <a:t>Click to add text here. </a:t>
            </a:r>
            <a:br>
              <a:rPr lang="en-US" dirty="0"/>
            </a:br>
            <a:r>
              <a:rPr lang="en-US" dirty="0"/>
              <a:t>When pasting copy from other slides, be sure to use the Paste and Match Formatting shortcut (</a:t>
            </a:r>
            <a:r>
              <a:rPr lang="en-US" dirty="0" err="1"/>
              <a:t>Cmd</a:t>
            </a:r>
            <a:r>
              <a:rPr lang="en-US" dirty="0"/>
              <a:t> + Option + Shift + V).</a:t>
            </a:r>
            <a:br>
              <a:rPr lang="en-US" dirty="0"/>
            </a:br>
            <a:r>
              <a:rPr lang="en-US" dirty="0"/>
              <a:t>To increase bullet level, select your text and press Tab.</a:t>
            </a:r>
            <a:br>
              <a:rPr lang="en-US" dirty="0"/>
            </a:br>
            <a:r>
              <a:rPr lang="en-US" dirty="0"/>
              <a:t>To decrease bullet level, select your bullet text and press Shift + Tab.</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983713331"/>
      </p:ext>
    </p:extLst>
  </p:cSld>
  <p:clrMapOvr>
    <a:masterClrMapping/>
  </p:clrMapOvr>
  <p:extLst>
    <p:ext uri="{DCECCB84-F9BA-43D5-87BE-67443E8EF086}">
      <p15:sldGuideLst xmlns:p15="http://schemas.microsoft.com/office/powerpoint/2012/main">
        <p15:guide id="5" orient="horz" pos="925" userDrawn="1">
          <p15:clr>
            <a:srgbClr val="A6428C"/>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Column Heading List">
    <p:spTree>
      <p:nvGrpSpPr>
        <p:cNvPr id="1" name=""/>
        <p:cNvGrpSpPr/>
        <p:nvPr/>
      </p:nvGrpSpPr>
      <p:grpSpPr>
        <a:xfrm>
          <a:off x="0" y="0"/>
          <a:ext cx="0" cy="0"/>
          <a:chOff x="0" y="0"/>
          <a:chExt cx="0" cy="0"/>
        </a:xfrm>
      </p:grpSpPr>
      <p:sp>
        <p:nvSpPr>
          <p:cNvPr id="10" name="Text Placeholder 96">
            <a:extLst>
              <a:ext uri="{FF2B5EF4-FFF2-40B4-BE49-F238E27FC236}">
                <a16:creationId xmlns:a16="http://schemas.microsoft.com/office/drawing/2014/main" id="{2637D735-30A5-485A-99EE-308975B4856D}"/>
              </a:ext>
            </a:extLst>
          </p:cNvPr>
          <p:cNvSpPr>
            <a:spLocks noGrp="1"/>
          </p:cNvSpPr>
          <p:nvPr>
            <p:ph type="body" sz="quarter" idx="111" hasCustomPrompt="1"/>
          </p:nvPr>
        </p:nvSpPr>
        <p:spPr>
          <a:xfrm>
            <a:off x="609600" y="6200775"/>
            <a:ext cx="9753599" cy="657225"/>
          </a:xfrm>
        </p:spPr>
        <p:txBody>
          <a:bodyPr lIns="0" bIns="72000" anchor="b" anchorCtr="0">
            <a:noAutofit/>
          </a:bodyPr>
          <a:lstStyle>
            <a:lvl1pPr>
              <a:lnSpc>
                <a:spcPct val="100000"/>
              </a:lnSpc>
              <a:spcAft>
                <a:spcPts val="300"/>
              </a:spcAft>
              <a:buNone/>
              <a:defRPr sz="800"/>
            </a:lvl1pPr>
          </a:lstStyle>
          <a:p>
            <a:pPr lvl="0"/>
            <a:r>
              <a:rPr lang="en-US" dirty="0"/>
              <a:t>Footnotes</a:t>
            </a:r>
          </a:p>
        </p:txBody>
      </p:sp>
      <p:sp>
        <p:nvSpPr>
          <p:cNvPr id="3" name="Date Placeholder 2">
            <a:extLst>
              <a:ext uri="{FF2B5EF4-FFF2-40B4-BE49-F238E27FC236}">
                <a16:creationId xmlns:a16="http://schemas.microsoft.com/office/drawing/2014/main" id="{7CD3461D-2D14-40AF-A11E-E32A29AD5DDA}"/>
              </a:ext>
            </a:extLst>
          </p:cNvPr>
          <p:cNvSpPr>
            <a:spLocks noGrp="1"/>
          </p:cNvSpPr>
          <p:nvPr>
            <p:ph type="dt" sz="half" idx="10"/>
          </p:nvPr>
        </p:nvSpPr>
        <p:spPr/>
        <p:txBody>
          <a:bodyPr/>
          <a:lstStyle>
            <a:lvl1pPr>
              <a:lnSpc>
                <a:spcPct val="100000"/>
              </a:lnSpc>
              <a:defRPr/>
            </a:lvl1pPr>
          </a:lstStyle>
          <a:p>
            <a:endParaRPr lang="en-GB"/>
          </a:p>
        </p:txBody>
      </p:sp>
      <p:sp>
        <p:nvSpPr>
          <p:cNvPr id="18" name="Text Placeholder 17">
            <a:extLst>
              <a:ext uri="{FF2B5EF4-FFF2-40B4-BE49-F238E27FC236}">
                <a16:creationId xmlns:a16="http://schemas.microsoft.com/office/drawing/2014/main" id="{D5B1D31A-1072-4488-8176-064D101F59B2}"/>
              </a:ext>
            </a:extLst>
          </p:cNvPr>
          <p:cNvSpPr>
            <a:spLocks noGrp="1"/>
          </p:cNvSpPr>
          <p:nvPr>
            <p:ph type="body" sz="quarter" idx="15"/>
          </p:nvPr>
        </p:nvSpPr>
        <p:spPr>
          <a:xfrm>
            <a:off x="609600" y="2285774"/>
            <a:ext cx="5181976" cy="3761003"/>
          </a:xfrm>
          <a:noFill/>
          <a:ln>
            <a:solidFill>
              <a:schemeClr val="accent1"/>
            </a:solidFill>
          </a:ln>
        </p:spPr>
        <p:txBody>
          <a:bodyPr lIns="180000" tIns="180000" rIns="180000" bIns="180000">
            <a:noAutofit/>
          </a:bodyPr>
          <a:lstStyle>
            <a:lvl1pPr>
              <a:lnSpc>
                <a:spcPct val="100000"/>
              </a:lnSpc>
              <a:defRPr/>
            </a:lvl1pPr>
            <a:lvl2pPr marL="460800" indent="-230400">
              <a:lnSpc>
                <a:spcPct val="100000"/>
              </a:lnSpc>
              <a:defRPr lang="en-US" sz="2400" kern="1200" dirty="0">
                <a:solidFill>
                  <a:schemeClr val="tx1"/>
                </a:solidFill>
                <a:latin typeface="+mn-lt"/>
                <a:ea typeface="+mn-ea"/>
                <a:cs typeface="+mn-cs"/>
              </a:defRPr>
            </a:lvl2pPr>
            <a:lvl3pPr marL="691200" indent="-230400">
              <a:lnSpc>
                <a:spcPct val="100000"/>
              </a:lnSpc>
              <a:defRPr lang="en-US" sz="2000" kern="1200" dirty="0">
                <a:solidFill>
                  <a:schemeClr val="tx1"/>
                </a:solidFill>
                <a:latin typeface="+mn-lt"/>
                <a:ea typeface="+mn-ea"/>
                <a:cs typeface="+mn-cs"/>
              </a:defRPr>
            </a:lvl3pPr>
            <a:lvl4pPr marL="921600" indent="-230400">
              <a:lnSpc>
                <a:spcPct val="100000"/>
              </a:lnSpc>
              <a:defRPr lang="en-US" sz="2000" kern="1200" dirty="0">
                <a:solidFill>
                  <a:schemeClr val="tx1"/>
                </a:solidFill>
                <a:latin typeface="+mn-lt"/>
                <a:ea typeface="+mn-ea"/>
                <a:cs typeface="+mn-cs"/>
              </a:defRPr>
            </a:lvl4pPr>
            <a:lvl5pPr>
              <a:lnSpc>
                <a:spcPct val="100000"/>
              </a:lnSpc>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 name="Slide Number Placeholder 4">
            <a:extLst>
              <a:ext uri="{FF2B5EF4-FFF2-40B4-BE49-F238E27FC236}">
                <a16:creationId xmlns:a16="http://schemas.microsoft.com/office/drawing/2014/main" id="{F8382FB9-7D18-4174-9B0A-336A77C9A80A}"/>
              </a:ext>
            </a:extLst>
          </p:cNvPr>
          <p:cNvSpPr>
            <a:spLocks noGrp="1"/>
          </p:cNvSpPr>
          <p:nvPr>
            <p:ph type="sldNum" sz="quarter" idx="12"/>
          </p:nvPr>
        </p:nvSpPr>
        <p:spPr/>
        <p:txBody>
          <a:bodyPr/>
          <a:lstStyle>
            <a:lvl1pPr>
              <a:lnSpc>
                <a:spcPct val="100000"/>
              </a:lnSpc>
              <a:defRPr/>
            </a:lvl1pPr>
          </a:lstStyle>
          <a:p>
            <a:fld id="{F8E47D07-9D1E-4FE9-B31A-2F5863681021}" type="slidenum">
              <a:rPr lang="en-GB" smtClean="0"/>
              <a:pPr/>
              <a:t>‹#›</a:t>
            </a:fld>
            <a:endParaRPr lang="en-GB"/>
          </a:p>
        </p:txBody>
      </p:sp>
      <p:sp>
        <p:nvSpPr>
          <p:cNvPr id="15" name="Text Placeholder 14">
            <a:extLst>
              <a:ext uri="{FF2B5EF4-FFF2-40B4-BE49-F238E27FC236}">
                <a16:creationId xmlns:a16="http://schemas.microsoft.com/office/drawing/2014/main" id="{2CAD35DC-4ECF-4C00-A17E-91E10762897F}"/>
              </a:ext>
            </a:extLst>
          </p:cNvPr>
          <p:cNvSpPr>
            <a:spLocks noGrp="1"/>
          </p:cNvSpPr>
          <p:nvPr>
            <p:ph type="body" sz="quarter" idx="13" hasCustomPrompt="1"/>
          </p:nvPr>
        </p:nvSpPr>
        <p:spPr>
          <a:xfrm>
            <a:off x="610351" y="1468438"/>
            <a:ext cx="5181976" cy="817200"/>
          </a:xfrm>
          <a:solidFill>
            <a:schemeClr val="accent1"/>
          </a:solidFill>
          <a:ln>
            <a:solidFill>
              <a:schemeClr val="accent1"/>
            </a:solidFill>
          </a:ln>
        </p:spPr>
        <p:txBody>
          <a:bodyPr lIns="180000" rIns="180000" anchor="ctr" anchorCtr="0">
            <a:noAutofit/>
          </a:bodyPr>
          <a:lstStyle>
            <a:lvl1pPr marL="0" indent="0">
              <a:lnSpc>
                <a:spcPct val="100000"/>
              </a:lnSpc>
              <a:buNone/>
              <a:defRPr b="1">
                <a:solidFill>
                  <a:schemeClr val="bg1"/>
                </a:solidFill>
              </a:defRPr>
            </a:lvl1pPr>
            <a:lvl2pPr marL="0" indent="0">
              <a:buNone/>
              <a:defRPr/>
            </a:lvl2pPr>
          </a:lstStyle>
          <a:p>
            <a:pPr lvl="0"/>
            <a:r>
              <a:rPr lang="en-US" dirty="0"/>
              <a:t>Click to add heading</a:t>
            </a:r>
          </a:p>
        </p:txBody>
      </p:sp>
      <p:sp>
        <p:nvSpPr>
          <p:cNvPr id="19" name="Text Placeholder 17">
            <a:extLst>
              <a:ext uri="{FF2B5EF4-FFF2-40B4-BE49-F238E27FC236}">
                <a16:creationId xmlns:a16="http://schemas.microsoft.com/office/drawing/2014/main" id="{10B4C999-11DB-49A6-8AB3-B2F9DC1BC18C}"/>
              </a:ext>
            </a:extLst>
          </p:cNvPr>
          <p:cNvSpPr>
            <a:spLocks noGrp="1"/>
          </p:cNvSpPr>
          <p:nvPr>
            <p:ph type="body" sz="quarter" idx="16"/>
          </p:nvPr>
        </p:nvSpPr>
        <p:spPr>
          <a:xfrm>
            <a:off x="6400424" y="2285774"/>
            <a:ext cx="5181976" cy="3761003"/>
          </a:xfrm>
          <a:noFill/>
          <a:ln>
            <a:solidFill>
              <a:schemeClr val="accent3"/>
            </a:solidFill>
          </a:ln>
        </p:spPr>
        <p:txBody>
          <a:bodyPr lIns="180000" tIns="180000" rIns="180000" bIns="180000">
            <a:noAutofit/>
          </a:bodyPr>
          <a:lstStyle>
            <a:lvl1pPr>
              <a:lnSpc>
                <a:spcPct val="100000"/>
              </a:lnSpc>
              <a:defRPr/>
            </a:lvl1pPr>
            <a:lvl2pPr marL="460800" indent="-230400">
              <a:lnSpc>
                <a:spcPct val="100000"/>
              </a:lnSpc>
              <a:defRPr lang="en-US" sz="2400" kern="1200" dirty="0">
                <a:solidFill>
                  <a:schemeClr val="tx1"/>
                </a:solidFill>
                <a:latin typeface="+mn-lt"/>
                <a:ea typeface="+mn-ea"/>
                <a:cs typeface="+mn-cs"/>
              </a:defRPr>
            </a:lvl2pPr>
            <a:lvl3pPr marL="691200" indent="-230400">
              <a:lnSpc>
                <a:spcPct val="100000"/>
              </a:lnSpc>
              <a:defRPr lang="en-US" sz="2000" kern="1200" dirty="0">
                <a:solidFill>
                  <a:schemeClr val="tx1"/>
                </a:solidFill>
                <a:latin typeface="+mn-lt"/>
                <a:ea typeface="+mn-ea"/>
                <a:cs typeface="+mn-cs"/>
              </a:defRPr>
            </a:lvl3pPr>
            <a:lvl4pPr marL="921600" indent="-230400">
              <a:lnSpc>
                <a:spcPct val="100000"/>
              </a:lnSpc>
              <a:defRPr lang="en-US" sz="2000" kern="1200" dirty="0">
                <a:solidFill>
                  <a:schemeClr val="tx1"/>
                </a:solidFill>
                <a:latin typeface="+mn-lt"/>
                <a:ea typeface="+mn-ea"/>
                <a:cs typeface="+mn-cs"/>
              </a:defRPr>
            </a:lvl4pPr>
            <a:lvl5pPr>
              <a:lnSpc>
                <a:spcPct val="100000"/>
              </a:lnSpc>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20" name="Text Placeholder 14">
            <a:extLst>
              <a:ext uri="{FF2B5EF4-FFF2-40B4-BE49-F238E27FC236}">
                <a16:creationId xmlns:a16="http://schemas.microsoft.com/office/drawing/2014/main" id="{A536223E-63F7-4E44-BC93-B6626BCFEB33}"/>
              </a:ext>
            </a:extLst>
          </p:cNvPr>
          <p:cNvSpPr>
            <a:spLocks noGrp="1"/>
          </p:cNvSpPr>
          <p:nvPr>
            <p:ph type="body" sz="quarter" idx="17" hasCustomPrompt="1"/>
          </p:nvPr>
        </p:nvSpPr>
        <p:spPr>
          <a:xfrm>
            <a:off x="6400424" y="1468438"/>
            <a:ext cx="5181976" cy="817200"/>
          </a:xfrm>
          <a:solidFill>
            <a:schemeClr val="accent3"/>
          </a:solidFill>
          <a:ln>
            <a:solidFill>
              <a:schemeClr val="accent3"/>
            </a:solidFill>
          </a:ln>
        </p:spPr>
        <p:txBody>
          <a:bodyPr lIns="180000" rIns="180000" anchor="ctr" anchorCtr="0">
            <a:noAutofit/>
          </a:bodyPr>
          <a:lstStyle>
            <a:lvl1pPr marL="0" indent="0">
              <a:lnSpc>
                <a:spcPct val="100000"/>
              </a:lnSpc>
              <a:buNone/>
              <a:defRPr b="1">
                <a:solidFill>
                  <a:schemeClr val="bg1"/>
                </a:solidFill>
              </a:defRPr>
            </a:lvl1pPr>
            <a:lvl2pPr marL="0" indent="0">
              <a:buNone/>
              <a:defRPr/>
            </a:lvl2pPr>
          </a:lstStyle>
          <a:p>
            <a:pPr lvl="0"/>
            <a:r>
              <a:rPr lang="en-US" dirty="0"/>
              <a:t>Click to add heading</a:t>
            </a:r>
          </a:p>
        </p:txBody>
      </p:sp>
      <p:sp>
        <p:nvSpPr>
          <p:cNvPr id="4" name="Title 3">
            <a:extLst>
              <a:ext uri="{FF2B5EF4-FFF2-40B4-BE49-F238E27FC236}">
                <a16:creationId xmlns:a16="http://schemas.microsoft.com/office/drawing/2014/main" id="{D323D907-3C73-D52B-957D-6283C143DE0F}"/>
              </a:ext>
            </a:extLst>
          </p:cNvPr>
          <p:cNvSpPr>
            <a:spLocks noGrp="1"/>
          </p:cNvSpPr>
          <p:nvPr>
            <p:ph type="title" hasCustomPrompt="1"/>
          </p:nvPr>
        </p:nvSpPr>
        <p:spPr>
          <a:xfrm>
            <a:off x="609600" y="401638"/>
            <a:ext cx="10972800" cy="914400"/>
          </a:xfrm>
        </p:spPr>
        <p:txBody>
          <a:bodyPr/>
          <a:lstStyle/>
          <a:p>
            <a:r>
              <a:rPr lang="en-US" dirty="0"/>
              <a:t>Click to enter title here</a:t>
            </a:r>
          </a:p>
        </p:txBody>
      </p:sp>
    </p:spTree>
    <p:custDataLst>
      <p:tags r:id="rId1"/>
    </p:custDataLst>
    <p:extLst>
      <p:ext uri="{BB962C8B-B14F-4D97-AF65-F5344CB8AC3E}">
        <p14:creationId xmlns:p14="http://schemas.microsoft.com/office/powerpoint/2010/main" val="3434220272"/>
      </p:ext>
    </p:extLst>
  </p:cSld>
  <p:clrMapOvr>
    <a:masterClrMapping/>
  </p:clrMapOvr>
  <p:extLst>
    <p:ext uri="{DCECCB84-F9BA-43D5-87BE-67443E8EF086}">
      <p15:sldGuideLst xmlns:p15="http://schemas.microsoft.com/office/powerpoint/2012/main">
        <p15:guide id="5" orient="horz" pos="925" userDrawn="1">
          <p15:clr>
            <a:srgbClr val="A6428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Column Heading List">
    <p:spTree>
      <p:nvGrpSpPr>
        <p:cNvPr id="1" name=""/>
        <p:cNvGrpSpPr/>
        <p:nvPr/>
      </p:nvGrpSpPr>
      <p:grpSpPr>
        <a:xfrm>
          <a:off x="0" y="0"/>
          <a:ext cx="0" cy="0"/>
          <a:chOff x="0" y="0"/>
          <a:chExt cx="0" cy="0"/>
        </a:xfrm>
      </p:grpSpPr>
      <p:sp>
        <p:nvSpPr>
          <p:cNvPr id="12" name="Text Placeholder 96">
            <a:extLst>
              <a:ext uri="{FF2B5EF4-FFF2-40B4-BE49-F238E27FC236}">
                <a16:creationId xmlns:a16="http://schemas.microsoft.com/office/drawing/2014/main" id="{3693997A-5C93-43A3-8084-D3D97075252B}"/>
              </a:ext>
            </a:extLst>
          </p:cNvPr>
          <p:cNvSpPr>
            <a:spLocks noGrp="1"/>
          </p:cNvSpPr>
          <p:nvPr>
            <p:ph type="body" sz="quarter" idx="111" hasCustomPrompt="1"/>
          </p:nvPr>
        </p:nvSpPr>
        <p:spPr>
          <a:xfrm>
            <a:off x="609602" y="6200775"/>
            <a:ext cx="9753598" cy="657225"/>
          </a:xfrm>
        </p:spPr>
        <p:txBody>
          <a:bodyPr lIns="0" bIns="72000" anchor="b" anchorCtr="0">
            <a:noAutofit/>
          </a:bodyPr>
          <a:lstStyle>
            <a:lvl1pPr>
              <a:lnSpc>
                <a:spcPct val="100000"/>
              </a:lnSpc>
              <a:spcAft>
                <a:spcPts val="300"/>
              </a:spcAft>
              <a:buNone/>
              <a:defRPr sz="800"/>
            </a:lvl1pPr>
          </a:lstStyle>
          <a:p>
            <a:pPr lvl="0"/>
            <a:r>
              <a:rPr lang="en-US" dirty="0"/>
              <a:t>Footnotes</a:t>
            </a:r>
          </a:p>
        </p:txBody>
      </p:sp>
      <p:sp>
        <p:nvSpPr>
          <p:cNvPr id="6" name="Date Placeholder 5">
            <a:extLst>
              <a:ext uri="{FF2B5EF4-FFF2-40B4-BE49-F238E27FC236}">
                <a16:creationId xmlns:a16="http://schemas.microsoft.com/office/drawing/2014/main" id="{2004B821-BCFE-4694-8F07-82AA247F72F5}"/>
              </a:ext>
            </a:extLst>
          </p:cNvPr>
          <p:cNvSpPr>
            <a:spLocks noGrp="1"/>
          </p:cNvSpPr>
          <p:nvPr>
            <p:ph type="dt" sz="half" idx="20"/>
          </p:nvPr>
        </p:nvSpPr>
        <p:spPr/>
        <p:txBody>
          <a:bodyPr/>
          <a:lstStyle>
            <a:lvl1pPr>
              <a:lnSpc>
                <a:spcPct val="100000"/>
              </a:lnSpc>
              <a:defRPr/>
            </a:lvl1pPr>
          </a:lstStyle>
          <a:p>
            <a:endParaRPr lang="en-GB"/>
          </a:p>
        </p:txBody>
      </p:sp>
      <p:sp>
        <p:nvSpPr>
          <p:cNvPr id="18" name="Text Placeholder 17">
            <a:extLst>
              <a:ext uri="{FF2B5EF4-FFF2-40B4-BE49-F238E27FC236}">
                <a16:creationId xmlns:a16="http://schemas.microsoft.com/office/drawing/2014/main" id="{D5B1D31A-1072-4488-8176-064D101F59B2}"/>
              </a:ext>
            </a:extLst>
          </p:cNvPr>
          <p:cNvSpPr>
            <a:spLocks noGrp="1"/>
          </p:cNvSpPr>
          <p:nvPr>
            <p:ph type="body" sz="quarter" idx="15"/>
          </p:nvPr>
        </p:nvSpPr>
        <p:spPr>
          <a:xfrm>
            <a:off x="609601" y="2285774"/>
            <a:ext cx="3251450" cy="3761003"/>
          </a:xfrm>
          <a:noFill/>
          <a:ln>
            <a:solidFill>
              <a:schemeClr val="accent1"/>
            </a:solidFill>
          </a:ln>
        </p:spPr>
        <p:txBody>
          <a:bodyPr lIns="180000" tIns="180000" rIns="180000" bIns="180000">
            <a:noAutofit/>
          </a:bodyPr>
          <a:lstStyle>
            <a:lvl1pPr>
              <a:lnSpc>
                <a:spcPct val="100000"/>
              </a:lnSpc>
              <a:defRPr/>
            </a:lvl1pPr>
            <a:lvl2pPr marL="460800" indent="-230400">
              <a:lnSpc>
                <a:spcPct val="100000"/>
              </a:lnSpc>
              <a:defRPr lang="en-US" sz="2400" kern="1200" dirty="0">
                <a:solidFill>
                  <a:schemeClr val="tx1"/>
                </a:solidFill>
                <a:latin typeface="+mn-lt"/>
                <a:ea typeface="+mn-ea"/>
                <a:cs typeface="+mn-cs"/>
              </a:defRPr>
            </a:lvl2pPr>
            <a:lvl3pPr marL="691200" indent="-230400">
              <a:lnSpc>
                <a:spcPct val="100000"/>
              </a:lnSpc>
              <a:defRPr lang="en-US" sz="2000" kern="1200" dirty="0">
                <a:solidFill>
                  <a:schemeClr val="tx1"/>
                </a:solidFill>
                <a:latin typeface="+mn-lt"/>
                <a:ea typeface="+mn-ea"/>
                <a:cs typeface="+mn-cs"/>
              </a:defRPr>
            </a:lvl3pPr>
            <a:lvl4pPr marL="921600" indent="-230400">
              <a:lnSpc>
                <a:spcPct val="100000"/>
              </a:lnSpc>
              <a:defRPr lang="en-US" sz="2000" kern="1200" dirty="0">
                <a:solidFill>
                  <a:schemeClr val="tx1"/>
                </a:solidFill>
                <a:latin typeface="+mn-lt"/>
                <a:ea typeface="+mn-ea"/>
                <a:cs typeface="+mn-cs"/>
              </a:defRPr>
            </a:lvl4pPr>
            <a:lvl5pPr>
              <a:lnSpc>
                <a:spcPct val="100000"/>
              </a:lnSpc>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5" name="Text Placeholder 14">
            <a:extLst>
              <a:ext uri="{FF2B5EF4-FFF2-40B4-BE49-F238E27FC236}">
                <a16:creationId xmlns:a16="http://schemas.microsoft.com/office/drawing/2014/main" id="{2CAD35DC-4ECF-4C00-A17E-91E10762897F}"/>
              </a:ext>
            </a:extLst>
          </p:cNvPr>
          <p:cNvSpPr>
            <a:spLocks noGrp="1"/>
          </p:cNvSpPr>
          <p:nvPr>
            <p:ph type="body" sz="quarter" idx="13" hasCustomPrompt="1"/>
          </p:nvPr>
        </p:nvSpPr>
        <p:spPr>
          <a:xfrm>
            <a:off x="609601" y="1468438"/>
            <a:ext cx="3251450" cy="817200"/>
          </a:xfrm>
          <a:solidFill>
            <a:schemeClr val="accent1"/>
          </a:solidFill>
          <a:ln>
            <a:solidFill>
              <a:schemeClr val="accent1"/>
            </a:solidFill>
          </a:ln>
        </p:spPr>
        <p:txBody>
          <a:bodyPr lIns="180000" rIns="180000" anchor="ctr" anchorCtr="0">
            <a:noAutofit/>
          </a:bodyPr>
          <a:lstStyle>
            <a:lvl1pPr marL="0" indent="0">
              <a:lnSpc>
                <a:spcPct val="100000"/>
              </a:lnSpc>
              <a:buNone/>
              <a:defRPr b="1">
                <a:solidFill>
                  <a:schemeClr val="bg1"/>
                </a:solidFill>
              </a:defRPr>
            </a:lvl1pPr>
            <a:lvl2pPr marL="0" indent="0">
              <a:buNone/>
              <a:defRPr/>
            </a:lvl2pPr>
          </a:lstStyle>
          <a:p>
            <a:pPr lvl="0"/>
            <a:r>
              <a:rPr lang="en-US" dirty="0"/>
              <a:t>Click to add heading</a:t>
            </a:r>
          </a:p>
        </p:txBody>
      </p:sp>
      <p:sp>
        <p:nvSpPr>
          <p:cNvPr id="19" name="Text Placeholder 17">
            <a:extLst>
              <a:ext uri="{FF2B5EF4-FFF2-40B4-BE49-F238E27FC236}">
                <a16:creationId xmlns:a16="http://schemas.microsoft.com/office/drawing/2014/main" id="{10B4C999-11DB-49A6-8AB3-B2F9DC1BC18C}"/>
              </a:ext>
            </a:extLst>
          </p:cNvPr>
          <p:cNvSpPr>
            <a:spLocks noGrp="1"/>
          </p:cNvSpPr>
          <p:nvPr>
            <p:ph type="body" sz="quarter" idx="16"/>
          </p:nvPr>
        </p:nvSpPr>
        <p:spPr>
          <a:xfrm>
            <a:off x="4470276" y="2285774"/>
            <a:ext cx="3251450" cy="3761003"/>
          </a:xfrm>
          <a:noFill/>
          <a:ln>
            <a:solidFill>
              <a:schemeClr val="accent3"/>
            </a:solidFill>
          </a:ln>
        </p:spPr>
        <p:txBody>
          <a:bodyPr lIns="180000" tIns="180000" rIns="180000" bIns="180000">
            <a:noAutofit/>
          </a:bodyPr>
          <a:lstStyle>
            <a:lvl1pPr>
              <a:lnSpc>
                <a:spcPct val="100000"/>
              </a:lnSpc>
              <a:defRPr/>
            </a:lvl1pPr>
            <a:lvl2pPr marL="460800" indent="-230400">
              <a:lnSpc>
                <a:spcPct val="100000"/>
              </a:lnSpc>
              <a:defRPr lang="en-US" sz="2400" kern="1200" dirty="0">
                <a:solidFill>
                  <a:schemeClr val="tx1"/>
                </a:solidFill>
                <a:latin typeface="+mn-lt"/>
                <a:ea typeface="+mn-ea"/>
                <a:cs typeface="+mn-cs"/>
              </a:defRPr>
            </a:lvl2pPr>
            <a:lvl3pPr marL="691200" indent="-230400">
              <a:lnSpc>
                <a:spcPct val="100000"/>
              </a:lnSpc>
              <a:defRPr lang="en-US" sz="2000" kern="1200" dirty="0">
                <a:solidFill>
                  <a:schemeClr val="tx1"/>
                </a:solidFill>
                <a:latin typeface="+mn-lt"/>
                <a:ea typeface="+mn-ea"/>
                <a:cs typeface="+mn-cs"/>
              </a:defRPr>
            </a:lvl3pPr>
            <a:lvl4pPr marL="921600" indent="-230400">
              <a:lnSpc>
                <a:spcPct val="100000"/>
              </a:lnSpc>
              <a:defRPr lang="en-US" sz="2000" kern="1200" dirty="0">
                <a:solidFill>
                  <a:schemeClr val="tx1"/>
                </a:solidFill>
                <a:latin typeface="+mn-lt"/>
                <a:ea typeface="+mn-ea"/>
                <a:cs typeface="+mn-cs"/>
              </a:defRPr>
            </a:lvl4pPr>
            <a:lvl5pPr>
              <a:lnSpc>
                <a:spcPct val="100000"/>
              </a:lnSpc>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20" name="Text Placeholder 14">
            <a:extLst>
              <a:ext uri="{FF2B5EF4-FFF2-40B4-BE49-F238E27FC236}">
                <a16:creationId xmlns:a16="http://schemas.microsoft.com/office/drawing/2014/main" id="{A536223E-63F7-4E44-BC93-B6626BCFEB33}"/>
              </a:ext>
            </a:extLst>
          </p:cNvPr>
          <p:cNvSpPr>
            <a:spLocks noGrp="1"/>
          </p:cNvSpPr>
          <p:nvPr>
            <p:ph type="body" sz="quarter" idx="17" hasCustomPrompt="1"/>
          </p:nvPr>
        </p:nvSpPr>
        <p:spPr>
          <a:xfrm>
            <a:off x="4470276" y="1468438"/>
            <a:ext cx="3251450" cy="817200"/>
          </a:xfrm>
          <a:solidFill>
            <a:schemeClr val="accent3"/>
          </a:solidFill>
          <a:ln>
            <a:solidFill>
              <a:schemeClr val="accent3"/>
            </a:solidFill>
          </a:ln>
        </p:spPr>
        <p:txBody>
          <a:bodyPr lIns="180000" rIns="180000" anchor="ctr" anchorCtr="0">
            <a:noAutofit/>
          </a:bodyPr>
          <a:lstStyle>
            <a:lvl1pPr marL="0" indent="0">
              <a:lnSpc>
                <a:spcPct val="100000"/>
              </a:lnSpc>
              <a:buNone/>
              <a:defRPr b="1">
                <a:solidFill>
                  <a:schemeClr val="bg1"/>
                </a:solidFill>
              </a:defRPr>
            </a:lvl1pPr>
            <a:lvl2pPr marL="0" indent="0">
              <a:buNone/>
              <a:defRPr/>
            </a:lvl2pPr>
          </a:lstStyle>
          <a:p>
            <a:pPr lvl="0"/>
            <a:r>
              <a:rPr lang="en-US" dirty="0"/>
              <a:t>Click to add heading</a:t>
            </a:r>
          </a:p>
        </p:txBody>
      </p:sp>
      <p:sp>
        <p:nvSpPr>
          <p:cNvPr id="21" name="Text Placeholder 17">
            <a:extLst>
              <a:ext uri="{FF2B5EF4-FFF2-40B4-BE49-F238E27FC236}">
                <a16:creationId xmlns:a16="http://schemas.microsoft.com/office/drawing/2014/main" id="{B8A0AAAB-DFCF-4F8D-90DA-DBD02013396C}"/>
              </a:ext>
            </a:extLst>
          </p:cNvPr>
          <p:cNvSpPr>
            <a:spLocks noGrp="1"/>
          </p:cNvSpPr>
          <p:nvPr>
            <p:ph type="body" sz="quarter" idx="18"/>
          </p:nvPr>
        </p:nvSpPr>
        <p:spPr>
          <a:xfrm>
            <a:off x="8330950" y="2285774"/>
            <a:ext cx="3251450" cy="3761003"/>
          </a:xfrm>
          <a:noFill/>
          <a:ln>
            <a:solidFill>
              <a:schemeClr val="tx1"/>
            </a:solidFill>
          </a:ln>
        </p:spPr>
        <p:txBody>
          <a:bodyPr lIns="180000" tIns="180000" rIns="180000" bIns="180000">
            <a:noAutofit/>
          </a:bodyPr>
          <a:lstStyle>
            <a:lvl1pPr>
              <a:lnSpc>
                <a:spcPct val="100000"/>
              </a:lnSpc>
              <a:defRPr>
                <a:solidFill>
                  <a:schemeClr val="tx1"/>
                </a:solidFill>
              </a:defRPr>
            </a:lvl1pPr>
            <a:lvl2pPr marL="460800" indent="-230400">
              <a:lnSpc>
                <a:spcPct val="100000"/>
              </a:lnSpc>
              <a:defRPr lang="en-US" sz="2400" kern="1200" dirty="0">
                <a:solidFill>
                  <a:schemeClr val="tx1"/>
                </a:solidFill>
                <a:latin typeface="+mn-lt"/>
                <a:ea typeface="+mn-ea"/>
                <a:cs typeface="+mn-cs"/>
              </a:defRPr>
            </a:lvl2pPr>
            <a:lvl3pPr marL="691200" indent="-230400">
              <a:lnSpc>
                <a:spcPct val="100000"/>
              </a:lnSpc>
              <a:defRPr lang="en-US" sz="2000" kern="1200" dirty="0">
                <a:solidFill>
                  <a:schemeClr val="tx1"/>
                </a:solidFill>
                <a:latin typeface="+mn-lt"/>
                <a:ea typeface="+mn-ea"/>
                <a:cs typeface="+mn-cs"/>
              </a:defRPr>
            </a:lvl3pPr>
            <a:lvl4pPr marL="921600" indent="-230400">
              <a:lnSpc>
                <a:spcPct val="100000"/>
              </a:lnSpc>
              <a:defRPr lang="en-US" sz="2000" kern="1200" dirty="0">
                <a:solidFill>
                  <a:schemeClr val="tx1"/>
                </a:solidFill>
                <a:latin typeface="+mn-lt"/>
                <a:ea typeface="+mn-ea"/>
                <a:cs typeface="+mn-cs"/>
              </a:defRPr>
            </a:lvl4pPr>
            <a:lvl5pPr>
              <a:lnSpc>
                <a:spcPct val="100000"/>
              </a:lnSpc>
              <a:defRPr>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22" name="Text Placeholder 14">
            <a:extLst>
              <a:ext uri="{FF2B5EF4-FFF2-40B4-BE49-F238E27FC236}">
                <a16:creationId xmlns:a16="http://schemas.microsoft.com/office/drawing/2014/main" id="{489FFBF6-0D3D-4034-B412-EABCE7228008}"/>
              </a:ext>
            </a:extLst>
          </p:cNvPr>
          <p:cNvSpPr>
            <a:spLocks noGrp="1"/>
          </p:cNvSpPr>
          <p:nvPr>
            <p:ph type="body" sz="quarter" idx="19" hasCustomPrompt="1"/>
          </p:nvPr>
        </p:nvSpPr>
        <p:spPr>
          <a:xfrm>
            <a:off x="8330950" y="1468438"/>
            <a:ext cx="3251450" cy="817200"/>
          </a:xfrm>
          <a:solidFill>
            <a:schemeClr val="tx1"/>
          </a:solidFill>
          <a:ln>
            <a:solidFill>
              <a:schemeClr val="tx1"/>
            </a:solidFill>
          </a:ln>
        </p:spPr>
        <p:txBody>
          <a:bodyPr lIns="180000" rIns="180000" anchor="ctr" anchorCtr="0">
            <a:noAutofit/>
          </a:bodyPr>
          <a:lstStyle>
            <a:lvl1pPr marL="0" indent="0">
              <a:lnSpc>
                <a:spcPct val="100000"/>
              </a:lnSpc>
              <a:buNone/>
              <a:defRPr b="1">
                <a:solidFill>
                  <a:schemeClr val="bg1"/>
                </a:solidFill>
              </a:defRPr>
            </a:lvl1pPr>
            <a:lvl2pPr marL="0" indent="0">
              <a:buNone/>
              <a:defRPr/>
            </a:lvl2pPr>
          </a:lstStyle>
          <a:p>
            <a:pPr lvl="0"/>
            <a:r>
              <a:rPr lang="en-US" dirty="0"/>
              <a:t>Click to add heading</a:t>
            </a:r>
          </a:p>
        </p:txBody>
      </p:sp>
      <p:sp>
        <p:nvSpPr>
          <p:cNvPr id="8" name="Slide Number Placeholder 7">
            <a:extLst>
              <a:ext uri="{FF2B5EF4-FFF2-40B4-BE49-F238E27FC236}">
                <a16:creationId xmlns:a16="http://schemas.microsoft.com/office/drawing/2014/main" id="{879911E2-3D79-4D57-A4A5-99B310315A3A}"/>
              </a:ext>
            </a:extLst>
          </p:cNvPr>
          <p:cNvSpPr>
            <a:spLocks noGrp="1"/>
          </p:cNvSpPr>
          <p:nvPr>
            <p:ph type="sldNum" sz="quarter" idx="22"/>
          </p:nvPr>
        </p:nvSpPr>
        <p:spPr/>
        <p:txBody>
          <a:bodyPr/>
          <a:lstStyle>
            <a:lvl1pPr>
              <a:lnSpc>
                <a:spcPct val="100000"/>
              </a:lnSpc>
              <a:defRPr/>
            </a:lvl1pPr>
          </a:lstStyle>
          <a:p>
            <a:fld id="{F8E47D07-9D1E-4FE9-B31A-2F5863681021}" type="slidenum">
              <a:rPr lang="en-GB" smtClean="0"/>
              <a:pPr/>
              <a:t>‹#›</a:t>
            </a:fld>
            <a:endParaRPr lang="en-GB"/>
          </a:p>
        </p:txBody>
      </p:sp>
      <p:sp>
        <p:nvSpPr>
          <p:cNvPr id="4" name="Title 3">
            <a:extLst>
              <a:ext uri="{FF2B5EF4-FFF2-40B4-BE49-F238E27FC236}">
                <a16:creationId xmlns:a16="http://schemas.microsoft.com/office/drawing/2014/main" id="{31B845E6-1A8A-93E0-8ACC-3D2F7C09B37D}"/>
              </a:ext>
            </a:extLst>
          </p:cNvPr>
          <p:cNvSpPr>
            <a:spLocks noGrp="1"/>
          </p:cNvSpPr>
          <p:nvPr>
            <p:ph type="title" hasCustomPrompt="1"/>
          </p:nvPr>
        </p:nvSpPr>
        <p:spPr>
          <a:xfrm>
            <a:off x="609600" y="401638"/>
            <a:ext cx="10972800" cy="914400"/>
          </a:xfrm>
        </p:spPr>
        <p:txBody>
          <a:bodyPr/>
          <a:lstStyle/>
          <a:p>
            <a:r>
              <a:rPr lang="en-US" dirty="0"/>
              <a:t>Click to enter title here</a:t>
            </a:r>
          </a:p>
        </p:txBody>
      </p:sp>
    </p:spTree>
    <p:custDataLst>
      <p:tags r:id="rId1"/>
    </p:custDataLst>
    <p:extLst>
      <p:ext uri="{BB962C8B-B14F-4D97-AF65-F5344CB8AC3E}">
        <p14:creationId xmlns:p14="http://schemas.microsoft.com/office/powerpoint/2010/main" val="573269673"/>
      </p:ext>
    </p:extLst>
  </p:cSld>
  <p:clrMapOvr>
    <a:masterClrMapping/>
  </p:clrMapOvr>
  <p:extLst>
    <p:ext uri="{DCECCB84-F9BA-43D5-87BE-67443E8EF086}">
      <p15:sldGuideLst xmlns:p15="http://schemas.microsoft.com/office/powerpoint/2012/main">
        <p15:guide id="5" orient="horz" pos="925" userDrawn="1">
          <p15:clr>
            <a:srgbClr val="A6428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Column Heading List">
    <p:spTree>
      <p:nvGrpSpPr>
        <p:cNvPr id="1" name=""/>
        <p:cNvGrpSpPr/>
        <p:nvPr/>
      </p:nvGrpSpPr>
      <p:grpSpPr>
        <a:xfrm>
          <a:off x="0" y="0"/>
          <a:ext cx="0" cy="0"/>
          <a:chOff x="0" y="0"/>
          <a:chExt cx="0" cy="0"/>
        </a:xfrm>
      </p:grpSpPr>
      <p:sp>
        <p:nvSpPr>
          <p:cNvPr id="14" name="Text Placeholder 96">
            <a:extLst>
              <a:ext uri="{FF2B5EF4-FFF2-40B4-BE49-F238E27FC236}">
                <a16:creationId xmlns:a16="http://schemas.microsoft.com/office/drawing/2014/main" id="{C19B5F97-DA6F-4D23-91EB-F783A1590A4A}"/>
              </a:ext>
            </a:extLst>
          </p:cNvPr>
          <p:cNvSpPr>
            <a:spLocks noGrp="1"/>
          </p:cNvSpPr>
          <p:nvPr>
            <p:ph type="body" sz="quarter" idx="111" hasCustomPrompt="1"/>
          </p:nvPr>
        </p:nvSpPr>
        <p:spPr>
          <a:xfrm>
            <a:off x="609600" y="6200775"/>
            <a:ext cx="9753599" cy="657225"/>
          </a:xfrm>
        </p:spPr>
        <p:txBody>
          <a:bodyPr lIns="0" bIns="72000" anchor="b" anchorCtr="0">
            <a:noAutofit/>
          </a:bodyPr>
          <a:lstStyle>
            <a:lvl1pPr>
              <a:lnSpc>
                <a:spcPct val="100000"/>
              </a:lnSpc>
              <a:spcAft>
                <a:spcPts val="300"/>
              </a:spcAft>
              <a:buNone/>
              <a:defRPr sz="800"/>
            </a:lvl1pPr>
          </a:lstStyle>
          <a:p>
            <a:pPr lvl="0"/>
            <a:r>
              <a:rPr lang="en-US" dirty="0"/>
              <a:t>Footnotes</a:t>
            </a:r>
          </a:p>
        </p:txBody>
      </p:sp>
      <p:sp>
        <p:nvSpPr>
          <p:cNvPr id="8" name="Date Placeholder 7">
            <a:extLst>
              <a:ext uri="{FF2B5EF4-FFF2-40B4-BE49-F238E27FC236}">
                <a16:creationId xmlns:a16="http://schemas.microsoft.com/office/drawing/2014/main" id="{5FDF1C59-75D3-4D44-AA6A-CE846344781C}"/>
              </a:ext>
            </a:extLst>
          </p:cNvPr>
          <p:cNvSpPr>
            <a:spLocks noGrp="1"/>
          </p:cNvSpPr>
          <p:nvPr>
            <p:ph type="dt" sz="half" idx="22"/>
          </p:nvPr>
        </p:nvSpPr>
        <p:spPr/>
        <p:txBody>
          <a:bodyPr/>
          <a:lstStyle>
            <a:lvl1pPr>
              <a:lnSpc>
                <a:spcPct val="100000"/>
              </a:lnSpc>
              <a:defRPr/>
            </a:lvl1pPr>
          </a:lstStyle>
          <a:p>
            <a:endParaRPr lang="en-GB"/>
          </a:p>
        </p:txBody>
      </p:sp>
      <p:sp>
        <p:nvSpPr>
          <p:cNvPr id="18" name="Text Placeholder 17">
            <a:extLst>
              <a:ext uri="{FF2B5EF4-FFF2-40B4-BE49-F238E27FC236}">
                <a16:creationId xmlns:a16="http://schemas.microsoft.com/office/drawing/2014/main" id="{D5B1D31A-1072-4488-8176-064D101F59B2}"/>
              </a:ext>
            </a:extLst>
          </p:cNvPr>
          <p:cNvSpPr>
            <a:spLocks noGrp="1"/>
          </p:cNvSpPr>
          <p:nvPr>
            <p:ph type="body" sz="quarter" idx="15"/>
          </p:nvPr>
        </p:nvSpPr>
        <p:spPr>
          <a:xfrm>
            <a:off x="609600" y="2287237"/>
            <a:ext cx="2514225" cy="3759539"/>
          </a:xfrm>
          <a:noFill/>
          <a:ln>
            <a:solidFill>
              <a:schemeClr val="accent1"/>
            </a:solidFill>
          </a:ln>
        </p:spPr>
        <p:txBody>
          <a:bodyPr lIns="180000" tIns="180000" rIns="180000" bIns="180000">
            <a:noAutofit/>
          </a:bodyPr>
          <a:lstStyle>
            <a:lvl1pPr>
              <a:lnSpc>
                <a:spcPct val="100000"/>
              </a:lnSpc>
              <a:defRPr/>
            </a:lvl1pPr>
            <a:lvl2pPr marL="460800" indent="-230400">
              <a:lnSpc>
                <a:spcPct val="100000"/>
              </a:lnSpc>
              <a:defRPr lang="en-US" sz="2400" kern="1200" dirty="0">
                <a:solidFill>
                  <a:schemeClr val="tx1"/>
                </a:solidFill>
                <a:latin typeface="+mn-lt"/>
                <a:ea typeface="+mn-ea"/>
                <a:cs typeface="+mn-cs"/>
              </a:defRPr>
            </a:lvl2pPr>
            <a:lvl3pPr marL="691200" indent="-230400">
              <a:lnSpc>
                <a:spcPct val="100000"/>
              </a:lnSpc>
              <a:defRPr lang="en-US" sz="2000" kern="1200" dirty="0">
                <a:solidFill>
                  <a:schemeClr val="tx1"/>
                </a:solidFill>
                <a:latin typeface="+mn-lt"/>
                <a:ea typeface="+mn-ea"/>
                <a:cs typeface="+mn-cs"/>
              </a:defRPr>
            </a:lvl3pPr>
            <a:lvl4pPr marL="921600" indent="-230400">
              <a:lnSpc>
                <a:spcPct val="100000"/>
              </a:lnSpc>
              <a:defRPr lang="en-US" sz="2000" kern="1200" dirty="0">
                <a:solidFill>
                  <a:schemeClr val="tx1"/>
                </a:solidFill>
                <a:latin typeface="+mn-lt"/>
                <a:ea typeface="+mn-ea"/>
                <a:cs typeface="+mn-cs"/>
              </a:defRPr>
            </a:lvl4pPr>
            <a:lvl5pPr>
              <a:lnSpc>
                <a:spcPct val="100000"/>
              </a:lnSpc>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5" name="Text Placeholder 14">
            <a:extLst>
              <a:ext uri="{FF2B5EF4-FFF2-40B4-BE49-F238E27FC236}">
                <a16:creationId xmlns:a16="http://schemas.microsoft.com/office/drawing/2014/main" id="{2CAD35DC-4ECF-4C00-A17E-91E10762897F}"/>
              </a:ext>
            </a:extLst>
          </p:cNvPr>
          <p:cNvSpPr>
            <a:spLocks noGrp="1"/>
          </p:cNvSpPr>
          <p:nvPr>
            <p:ph type="body" sz="quarter" idx="13" hasCustomPrompt="1"/>
          </p:nvPr>
        </p:nvSpPr>
        <p:spPr>
          <a:xfrm>
            <a:off x="609600" y="1470037"/>
            <a:ext cx="2514225" cy="817200"/>
          </a:xfrm>
          <a:solidFill>
            <a:schemeClr val="accent1"/>
          </a:solidFill>
          <a:ln>
            <a:solidFill>
              <a:schemeClr val="accent1"/>
            </a:solidFill>
          </a:ln>
        </p:spPr>
        <p:txBody>
          <a:bodyPr lIns="180000" rIns="180000" anchor="ctr" anchorCtr="0">
            <a:noAutofit/>
          </a:bodyPr>
          <a:lstStyle>
            <a:lvl1pPr marL="0" indent="0">
              <a:lnSpc>
                <a:spcPct val="100000"/>
              </a:lnSpc>
              <a:buNone/>
              <a:defRPr b="1">
                <a:solidFill>
                  <a:schemeClr val="bg1"/>
                </a:solidFill>
              </a:defRPr>
            </a:lvl1pPr>
            <a:lvl2pPr marL="0" indent="0">
              <a:buNone/>
              <a:defRPr/>
            </a:lvl2pPr>
          </a:lstStyle>
          <a:p>
            <a:pPr lvl="0"/>
            <a:r>
              <a:rPr lang="en-US" dirty="0"/>
              <a:t>Click to add heading</a:t>
            </a:r>
          </a:p>
        </p:txBody>
      </p:sp>
      <p:sp>
        <p:nvSpPr>
          <p:cNvPr id="19" name="Text Placeholder 17">
            <a:extLst>
              <a:ext uri="{FF2B5EF4-FFF2-40B4-BE49-F238E27FC236}">
                <a16:creationId xmlns:a16="http://schemas.microsoft.com/office/drawing/2014/main" id="{10B4C999-11DB-49A6-8AB3-B2F9DC1BC18C}"/>
              </a:ext>
            </a:extLst>
          </p:cNvPr>
          <p:cNvSpPr>
            <a:spLocks noGrp="1"/>
          </p:cNvSpPr>
          <p:nvPr>
            <p:ph type="body" sz="quarter" idx="16"/>
          </p:nvPr>
        </p:nvSpPr>
        <p:spPr>
          <a:xfrm>
            <a:off x="3429125" y="2287237"/>
            <a:ext cx="2514225" cy="3759539"/>
          </a:xfrm>
          <a:noFill/>
          <a:ln>
            <a:solidFill>
              <a:schemeClr val="accent3"/>
            </a:solidFill>
          </a:ln>
        </p:spPr>
        <p:txBody>
          <a:bodyPr lIns="180000" tIns="180000" rIns="180000" bIns="180000">
            <a:noAutofit/>
          </a:bodyPr>
          <a:lstStyle>
            <a:lvl1pPr>
              <a:lnSpc>
                <a:spcPct val="100000"/>
              </a:lnSpc>
              <a:defRPr/>
            </a:lvl1pPr>
            <a:lvl2pPr marL="460800" indent="-230400">
              <a:lnSpc>
                <a:spcPct val="100000"/>
              </a:lnSpc>
              <a:defRPr lang="en-US" sz="2400" kern="1200" dirty="0">
                <a:solidFill>
                  <a:schemeClr val="tx1"/>
                </a:solidFill>
                <a:latin typeface="+mn-lt"/>
                <a:ea typeface="+mn-ea"/>
                <a:cs typeface="+mn-cs"/>
              </a:defRPr>
            </a:lvl2pPr>
            <a:lvl3pPr marL="691200" indent="-230400">
              <a:lnSpc>
                <a:spcPct val="100000"/>
              </a:lnSpc>
              <a:defRPr lang="en-US" sz="2000" kern="1200" dirty="0">
                <a:solidFill>
                  <a:schemeClr val="tx1"/>
                </a:solidFill>
                <a:latin typeface="+mn-lt"/>
                <a:ea typeface="+mn-ea"/>
                <a:cs typeface="+mn-cs"/>
              </a:defRPr>
            </a:lvl3pPr>
            <a:lvl4pPr marL="921600" indent="-230400">
              <a:lnSpc>
                <a:spcPct val="100000"/>
              </a:lnSpc>
              <a:defRPr lang="en-US" sz="2000" kern="1200" dirty="0">
                <a:solidFill>
                  <a:schemeClr val="tx1"/>
                </a:solidFill>
                <a:latin typeface="+mn-lt"/>
                <a:ea typeface="+mn-ea"/>
                <a:cs typeface="+mn-cs"/>
              </a:defRPr>
            </a:lvl4pPr>
            <a:lvl5pPr>
              <a:lnSpc>
                <a:spcPct val="100000"/>
              </a:lnSpc>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20" name="Text Placeholder 14">
            <a:extLst>
              <a:ext uri="{FF2B5EF4-FFF2-40B4-BE49-F238E27FC236}">
                <a16:creationId xmlns:a16="http://schemas.microsoft.com/office/drawing/2014/main" id="{A536223E-63F7-4E44-BC93-B6626BCFEB33}"/>
              </a:ext>
            </a:extLst>
          </p:cNvPr>
          <p:cNvSpPr>
            <a:spLocks noGrp="1"/>
          </p:cNvSpPr>
          <p:nvPr>
            <p:ph type="body" sz="quarter" idx="17" hasCustomPrompt="1"/>
          </p:nvPr>
        </p:nvSpPr>
        <p:spPr>
          <a:xfrm>
            <a:off x="3429125" y="1470037"/>
            <a:ext cx="2514225" cy="817200"/>
          </a:xfrm>
          <a:solidFill>
            <a:schemeClr val="accent3"/>
          </a:solidFill>
          <a:ln>
            <a:solidFill>
              <a:schemeClr val="accent3"/>
            </a:solidFill>
          </a:ln>
        </p:spPr>
        <p:txBody>
          <a:bodyPr lIns="180000" rIns="180000" anchor="ctr" anchorCtr="0">
            <a:noAutofit/>
          </a:bodyPr>
          <a:lstStyle>
            <a:lvl1pPr marL="0" indent="0">
              <a:lnSpc>
                <a:spcPct val="100000"/>
              </a:lnSpc>
              <a:buNone/>
              <a:defRPr b="1">
                <a:solidFill>
                  <a:schemeClr val="bg1"/>
                </a:solidFill>
              </a:defRPr>
            </a:lvl1pPr>
            <a:lvl2pPr marL="0" indent="0">
              <a:buNone/>
              <a:defRPr/>
            </a:lvl2pPr>
          </a:lstStyle>
          <a:p>
            <a:pPr lvl="0"/>
            <a:r>
              <a:rPr lang="en-US" dirty="0"/>
              <a:t>Click to add heading</a:t>
            </a:r>
          </a:p>
        </p:txBody>
      </p:sp>
      <p:sp>
        <p:nvSpPr>
          <p:cNvPr id="21" name="Text Placeholder 17">
            <a:extLst>
              <a:ext uri="{FF2B5EF4-FFF2-40B4-BE49-F238E27FC236}">
                <a16:creationId xmlns:a16="http://schemas.microsoft.com/office/drawing/2014/main" id="{B8A0AAAB-DFCF-4F8D-90DA-DBD02013396C}"/>
              </a:ext>
            </a:extLst>
          </p:cNvPr>
          <p:cNvSpPr>
            <a:spLocks noGrp="1"/>
          </p:cNvSpPr>
          <p:nvPr>
            <p:ph type="body" sz="quarter" idx="18"/>
          </p:nvPr>
        </p:nvSpPr>
        <p:spPr>
          <a:xfrm>
            <a:off x="6248650" y="2287237"/>
            <a:ext cx="2514225" cy="3759539"/>
          </a:xfrm>
          <a:noFill/>
          <a:ln>
            <a:solidFill>
              <a:schemeClr val="tx1"/>
            </a:solidFill>
          </a:ln>
        </p:spPr>
        <p:txBody>
          <a:bodyPr lIns="180000" tIns="180000" rIns="180000" bIns="180000">
            <a:noAutofit/>
          </a:bodyPr>
          <a:lstStyle>
            <a:lvl1pPr>
              <a:lnSpc>
                <a:spcPct val="100000"/>
              </a:lnSpc>
              <a:defRPr>
                <a:solidFill>
                  <a:schemeClr val="tx1"/>
                </a:solidFill>
              </a:defRPr>
            </a:lvl1pPr>
            <a:lvl2pPr marL="460800" indent="-230400">
              <a:lnSpc>
                <a:spcPct val="100000"/>
              </a:lnSpc>
              <a:defRPr lang="en-US" sz="2400" kern="1200" dirty="0">
                <a:solidFill>
                  <a:schemeClr val="tx1"/>
                </a:solidFill>
                <a:latin typeface="+mn-lt"/>
                <a:ea typeface="+mn-ea"/>
                <a:cs typeface="+mn-cs"/>
              </a:defRPr>
            </a:lvl2pPr>
            <a:lvl3pPr marL="691200" indent="-230400">
              <a:lnSpc>
                <a:spcPct val="100000"/>
              </a:lnSpc>
              <a:defRPr lang="en-US" sz="2000" kern="1200" dirty="0">
                <a:solidFill>
                  <a:schemeClr val="tx1"/>
                </a:solidFill>
                <a:latin typeface="+mn-lt"/>
                <a:ea typeface="+mn-ea"/>
                <a:cs typeface="+mn-cs"/>
              </a:defRPr>
            </a:lvl3pPr>
            <a:lvl4pPr marL="921600" indent="-230400">
              <a:lnSpc>
                <a:spcPct val="100000"/>
              </a:lnSpc>
              <a:defRPr lang="en-US" sz="2000" kern="1200" dirty="0">
                <a:solidFill>
                  <a:schemeClr val="tx1"/>
                </a:solidFill>
                <a:latin typeface="+mn-lt"/>
                <a:ea typeface="+mn-ea"/>
                <a:cs typeface="+mn-cs"/>
              </a:defRPr>
            </a:lvl4pPr>
            <a:lvl5pPr>
              <a:lnSpc>
                <a:spcPct val="100000"/>
              </a:lnSpc>
              <a:defRPr>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22" name="Text Placeholder 14">
            <a:extLst>
              <a:ext uri="{FF2B5EF4-FFF2-40B4-BE49-F238E27FC236}">
                <a16:creationId xmlns:a16="http://schemas.microsoft.com/office/drawing/2014/main" id="{489FFBF6-0D3D-4034-B412-EABCE7228008}"/>
              </a:ext>
            </a:extLst>
          </p:cNvPr>
          <p:cNvSpPr>
            <a:spLocks noGrp="1"/>
          </p:cNvSpPr>
          <p:nvPr>
            <p:ph type="body" sz="quarter" idx="19" hasCustomPrompt="1"/>
          </p:nvPr>
        </p:nvSpPr>
        <p:spPr>
          <a:xfrm>
            <a:off x="6248650" y="1470037"/>
            <a:ext cx="2514225" cy="817200"/>
          </a:xfrm>
          <a:solidFill>
            <a:schemeClr val="tx1"/>
          </a:solidFill>
          <a:ln>
            <a:solidFill>
              <a:schemeClr val="tx1"/>
            </a:solidFill>
          </a:ln>
        </p:spPr>
        <p:txBody>
          <a:bodyPr lIns="180000" rIns="180000" anchor="ctr" anchorCtr="0">
            <a:noAutofit/>
          </a:bodyPr>
          <a:lstStyle>
            <a:lvl1pPr marL="0" indent="0">
              <a:lnSpc>
                <a:spcPct val="100000"/>
              </a:lnSpc>
              <a:buNone/>
              <a:defRPr b="1">
                <a:solidFill>
                  <a:schemeClr val="bg1"/>
                </a:solidFill>
              </a:defRPr>
            </a:lvl1pPr>
            <a:lvl2pPr marL="0" indent="0">
              <a:buNone/>
              <a:defRPr/>
            </a:lvl2pPr>
          </a:lstStyle>
          <a:p>
            <a:pPr lvl="0"/>
            <a:r>
              <a:rPr lang="en-US" dirty="0"/>
              <a:t>Click to add heading</a:t>
            </a:r>
          </a:p>
        </p:txBody>
      </p:sp>
      <p:sp>
        <p:nvSpPr>
          <p:cNvPr id="23" name="Text Placeholder 17">
            <a:extLst>
              <a:ext uri="{FF2B5EF4-FFF2-40B4-BE49-F238E27FC236}">
                <a16:creationId xmlns:a16="http://schemas.microsoft.com/office/drawing/2014/main" id="{07483DBB-6AB3-44E8-B476-D691A6DD7796}"/>
              </a:ext>
            </a:extLst>
          </p:cNvPr>
          <p:cNvSpPr>
            <a:spLocks noGrp="1"/>
          </p:cNvSpPr>
          <p:nvPr>
            <p:ph type="body" sz="quarter" idx="20"/>
          </p:nvPr>
        </p:nvSpPr>
        <p:spPr>
          <a:xfrm>
            <a:off x="9068175" y="2287237"/>
            <a:ext cx="2514225" cy="3759539"/>
          </a:xfrm>
          <a:noFill/>
          <a:ln>
            <a:solidFill>
              <a:srgbClr val="C4D0CD"/>
            </a:solidFill>
          </a:ln>
        </p:spPr>
        <p:txBody>
          <a:bodyPr lIns="180000" tIns="180000" rIns="180000" bIns="180000">
            <a:noAutofit/>
          </a:bodyPr>
          <a:lstStyle>
            <a:lvl1pPr>
              <a:lnSpc>
                <a:spcPct val="100000"/>
              </a:lnSpc>
              <a:defRPr>
                <a:solidFill>
                  <a:schemeClr val="tx1"/>
                </a:solidFill>
              </a:defRPr>
            </a:lvl1pPr>
            <a:lvl2pPr marL="460800" indent="-230400">
              <a:lnSpc>
                <a:spcPct val="100000"/>
              </a:lnSpc>
              <a:defRPr lang="en-US" sz="2400" kern="1200" dirty="0">
                <a:solidFill>
                  <a:schemeClr val="tx1"/>
                </a:solidFill>
                <a:latin typeface="+mn-lt"/>
                <a:ea typeface="+mn-ea"/>
                <a:cs typeface="+mn-cs"/>
              </a:defRPr>
            </a:lvl2pPr>
            <a:lvl3pPr marL="691200" indent="-230400">
              <a:lnSpc>
                <a:spcPct val="100000"/>
              </a:lnSpc>
              <a:defRPr lang="en-US" sz="2000" kern="1200" dirty="0">
                <a:solidFill>
                  <a:schemeClr val="tx1"/>
                </a:solidFill>
                <a:latin typeface="+mn-lt"/>
                <a:ea typeface="+mn-ea"/>
                <a:cs typeface="+mn-cs"/>
              </a:defRPr>
            </a:lvl3pPr>
            <a:lvl4pPr marL="921600" indent="-230400">
              <a:lnSpc>
                <a:spcPct val="100000"/>
              </a:lnSpc>
              <a:defRPr lang="en-US" sz="2000" kern="1200" dirty="0">
                <a:solidFill>
                  <a:schemeClr val="tx1"/>
                </a:solidFill>
                <a:latin typeface="+mn-lt"/>
                <a:ea typeface="+mn-ea"/>
                <a:cs typeface="+mn-cs"/>
              </a:defRPr>
            </a:lvl4pPr>
            <a:lvl5pPr>
              <a:lnSpc>
                <a:spcPct val="100000"/>
              </a:lnSpc>
              <a:defRPr>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24" name="Text Placeholder 14">
            <a:extLst>
              <a:ext uri="{FF2B5EF4-FFF2-40B4-BE49-F238E27FC236}">
                <a16:creationId xmlns:a16="http://schemas.microsoft.com/office/drawing/2014/main" id="{794F06B4-05CB-4425-B43C-90CDB77D4DCD}"/>
              </a:ext>
            </a:extLst>
          </p:cNvPr>
          <p:cNvSpPr>
            <a:spLocks noGrp="1"/>
          </p:cNvSpPr>
          <p:nvPr>
            <p:ph type="body" sz="quarter" idx="21" hasCustomPrompt="1"/>
          </p:nvPr>
        </p:nvSpPr>
        <p:spPr>
          <a:xfrm>
            <a:off x="9068175" y="1470037"/>
            <a:ext cx="2514225" cy="817200"/>
          </a:xfrm>
          <a:solidFill>
            <a:srgbClr val="C4D0CD"/>
          </a:solidFill>
          <a:ln>
            <a:solidFill>
              <a:srgbClr val="C4D0CD"/>
            </a:solidFill>
          </a:ln>
        </p:spPr>
        <p:txBody>
          <a:bodyPr lIns="180000" rIns="180000" anchor="ctr" anchorCtr="0">
            <a:noAutofit/>
          </a:bodyPr>
          <a:lstStyle>
            <a:lvl1pPr marL="0" indent="0">
              <a:lnSpc>
                <a:spcPct val="100000"/>
              </a:lnSpc>
              <a:buNone/>
              <a:defRPr b="1">
                <a:solidFill>
                  <a:schemeClr val="tx1"/>
                </a:solidFill>
              </a:defRPr>
            </a:lvl1pPr>
            <a:lvl2pPr marL="0" indent="0">
              <a:buNone/>
              <a:defRPr/>
            </a:lvl2pPr>
          </a:lstStyle>
          <a:p>
            <a:pPr lvl="0"/>
            <a:r>
              <a:rPr lang="en-US" dirty="0"/>
              <a:t>Click to add heading</a:t>
            </a:r>
          </a:p>
        </p:txBody>
      </p:sp>
      <p:sp>
        <p:nvSpPr>
          <p:cNvPr id="10" name="Slide Number Placeholder 9">
            <a:extLst>
              <a:ext uri="{FF2B5EF4-FFF2-40B4-BE49-F238E27FC236}">
                <a16:creationId xmlns:a16="http://schemas.microsoft.com/office/drawing/2014/main" id="{507ABD0A-0B79-498A-8135-71083AB527F3}"/>
              </a:ext>
            </a:extLst>
          </p:cNvPr>
          <p:cNvSpPr>
            <a:spLocks noGrp="1"/>
          </p:cNvSpPr>
          <p:nvPr>
            <p:ph type="sldNum" sz="quarter" idx="24"/>
          </p:nvPr>
        </p:nvSpPr>
        <p:spPr/>
        <p:txBody>
          <a:bodyPr/>
          <a:lstStyle>
            <a:lvl1pPr>
              <a:lnSpc>
                <a:spcPct val="100000"/>
              </a:lnSpc>
              <a:defRPr/>
            </a:lvl1pPr>
          </a:lstStyle>
          <a:p>
            <a:fld id="{F8E47D07-9D1E-4FE9-B31A-2F5863681021}" type="slidenum">
              <a:rPr lang="en-GB" smtClean="0"/>
              <a:pPr/>
              <a:t>‹#›</a:t>
            </a:fld>
            <a:endParaRPr lang="en-GB"/>
          </a:p>
        </p:txBody>
      </p:sp>
      <p:sp>
        <p:nvSpPr>
          <p:cNvPr id="4" name="Title 3">
            <a:extLst>
              <a:ext uri="{FF2B5EF4-FFF2-40B4-BE49-F238E27FC236}">
                <a16:creationId xmlns:a16="http://schemas.microsoft.com/office/drawing/2014/main" id="{49F9E7D8-FC5E-3964-17F2-8561D6E604F1}"/>
              </a:ext>
            </a:extLst>
          </p:cNvPr>
          <p:cNvSpPr>
            <a:spLocks noGrp="1"/>
          </p:cNvSpPr>
          <p:nvPr>
            <p:ph type="title" hasCustomPrompt="1"/>
          </p:nvPr>
        </p:nvSpPr>
        <p:spPr>
          <a:xfrm>
            <a:off x="609600" y="401638"/>
            <a:ext cx="10972800" cy="914400"/>
          </a:xfrm>
        </p:spPr>
        <p:txBody>
          <a:bodyPr/>
          <a:lstStyle/>
          <a:p>
            <a:r>
              <a:rPr lang="en-US" dirty="0"/>
              <a:t>Click to enter title here</a:t>
            </a:r>
          </a:p>
        </p:txBody>
      </p:sp>
    </p:spTree>
    <p:custDataLst>
      <p:tags r:id="rId1"/>
    </p:custDataLst>
    <p:extLst>
      <p:ext uri="{BB962C8B-B14F-4D97-AF65-F5344CB8AC3E}">
        <p14:creationId xmlns:p14="http://schemas.microsoft.com/office/powerpoint/2010/main" val="3202849257"/>
      </p:ext>
    </p:extLst>
  </p:cSld>
  <p:clrMapOvr>
    <a:masterClrMapping/>
  </p:clrMapOvr>
  <p:extLst>
    <p:ext uri="{DCECCB84-F9BA-43D5-87BE-67443E8EF086}">
      <p15:sldGuideLst xmlns:p15="http://schemas.microsoft.com/office/powerpoint/2012/main">
        <p15:guide id="5" orient="horz" pos="925" userDrawn="1">
          <p15:clr>
            <a:srgbClr val="A6428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Dark)">
    <p:bg>
      <p:bgRef idx="1001">
        <a:schemeClr val="bg1"/>
      </p:bgRef>
    </p:bg>
    <p:spTree>
      <p:nvGrpSpPr>
        <p:cNvPr id="1" name=""/>
        <p:cNvGrpSpPr/>
        <p:nvPr/>
      </p:nvGrpSpPr>
      <p:grpSpPr>
        <a:xfrm>
          <a:off x="0" y="0"/>
          <a:ext cx="0" cy="0"/>
          <a:chOff x="0" y="0"/>
          <a:chExt cx="0" cy="0"/>
        </a:xfrm>
      </p:grpSpPr>
      <p:sp>
        <p:nvSpPr>
          <p:cNvPr id="11" name="Text Placeholder 96">
            <a:extLst>
              <a:ext uri="{FF2B5EF4-FFF2-40B4-BE49-F238E27FC236}">
                <a16:creationId xmlns:a16="http://schemas.microsoft.com/office/drawing/2014/main" id="{C949FF72-87ED-4607-89DB-176C532FA3A0}"/>
              </a:ext>
            </a:extLst>
          </p:cNvPr>
          <p:cNvSpPr>
            <a:spLocks noGrp="1"/>
          </p:cNvSpPr>
          <p:nvPr>
            <p:ph type="body" sz="quarter" idx="111" hasCustomPrompt="1"/>
          </p:nvPr>
        </p:nvSpPr>
        <p:spPr>
          <a:xfrm>
            <a:off x="609600" y="6200775"/>
            <a:ext cx="9753600" cy="657225"/>
          </a:xfrm>
        </p:spPr>
        <p:txBody>
          <a:bodyPr bIns="72000" anchor="b" anchorCtr="0">
            <a:noAutofit/>
          </a:bodyPr>
          <a:lstStyle>
            <a:lvl1pPr>
              <a:lnSpc>
                <a:spcPct val="100000"/>
              </a:lnSpc>
              <a:spcAft>
                <a:spcPts val="300"/>
              </a:spcAft>
              <a:buNone/>
              <a:defRPr sz="800"/>
            </a:lvl1pPr>
          </a:lstStyle>
          <a:p>
            <a:pPr lvl="0"/>
            <a:r>
              <a:rPr lang="en-US" dirty="0"/>
              <a:t>Footnotes</a:t>
            </a:r>
          </a:p>
        </p:txBody>
      </p:sp>
      <p:sp>
        <p:nvSpPr>
          <p:cNvPr id="7" name="Date Placeholder 6">
            <a:extLst>
              <a:ext uri="{FF2B5EF4-FFF2-40B4-BE49-F238E27FC236}">
                <a16:creationId xmlns:a16="http://schemas.microsoft.com/office/drawing/2014/main" id="{F002CC1A-50FF-4A50-8660-D325E3429D98}"/>
              </a:ext>
            </a:extLst>
          </p:cNvPr>
          <p:cNvSpPr>
            <a:spLocks noGrp="1"/>
          </p:cNvSpPr>
          <p:nvPr>
            <p:ph type="dt" sz="half" idx="20"/>
          </p:nvPr>
        </p:nvSpPr>
        <p:spPr/>
        <p:txBody>
          <a:bodyPr/>
          <a:lstStyle>
            <a:lvl1pPr>
              <a:lnSpc>
                <a:spcPct val="100000"/>
              </a:lnSpc>
              <a:defRPr/>
            </a:lvl1pPr>
          </a:lstStyle>
          <a:p>
            <a:endParaRPr lang="en-GB" dirty="0"/>
          </a:p>
        </p:txBody>
      </p:sp>
      <p:sp>
        <p:nvSpPr>
          <p:cNvPr id="10" name="Slide Number Placeholder 9">
            <a:extLst>
              <a:ext uri="{FF2B5EF4-FFF2-40B4-BE49-F238E27FC236}">
                <a16:creationId xmlns:a16="http://schemas.microsoft.com/office/drawing/2014/main" id="{7E938F29-84D5-4449-9358-343332B4BEF7}"/>
              </a:ext>
            </a:extLst>
          </p:cNvPr>
          <p:cNvSpPr>
            <a:spLocks noGrp="1"/>
          </p:cNvSpPr>
          <p:nvPr>
            <p:ph type="sldNum" sz="quarter" idx="22"/>
          </p:nvPr>
        </p:nvSpPr>
        <p:spPr/>
        <p:txBody>
          <a:bodyPr/>
          <a:lstStyle>
            <a:lvl1pPr>
              <a:lnSpc>
                <a:spcPct val="100000"/>
              </a:lnSpc>
              <a:defRPr/>
            </a:lvl1pPr>
          </a:lstStyle>
          <a:p>
            <a:fld id="{F8E47D07-9D1E-4FE9-B31A-2F5863681021}" type="slidenum">
              <a:rPr lang="en-GB" smtClean="0"/>
              <a:pPr/>
              <a:t>‹#›</a:t>
            </a:fld>
            <a:endParaRPr lang="en-GB"/>
          </a:p>
        </p:txBody>
      </p:sp>
      <p:sp>
        <p:nvSpPr>
          <p:cNvPr id="3" name="Title 2">
            <a:extLst>
              <a:ext uri="{FF2B5EF4-FFF2-40B4-BE49-F238E27FC236}">
                <a16:creationId xmlns:a16="http://schemas.microsoft.com/office/drawing/2014/main" id="{22AD159F-7756-3DA0-DF27-72115E048DD5}"/>
              </a:ext>
            </a:extLst>
          </p:cNvPr>
          <p:cNvSpPr>
            <a:spLocks noGrp="1"/>
          </p:cNvSpPr>
          <p:nvPr>
            <p:ph type="title" hasCustomPrompt="1"/>
          </p:nvPr>
        </p:nvSpPr>
        <p:spPr/>
        <p:txBody>
          <a:bodyPr/>
          <a:lstStyle>
            <a:lvl1pPr>
              <a:defRPr>
                <a:solidFill>
                  <a:schemeClr val="tx1"/>
                </a:solidFill>
              </a:defRPr>
            </a:lvl1pPr>
          </a:lstStyle>
          <a:p>
            <a:r>
              <a:rPr lang="en-US" dirty="0"/>
              <a:t>Click to enter title here</a:t>
            </a:r>
          </a:p>
        </p:txBody>
      </p:sp>
      <p:sp>
        <p:nvSpPr>
          <p:cNvPr id="9" name="Content Placeholder 8">
            <a:extLst>
              <a:ext uri="{FF2B5EF4-FFF2-40B4-BE49-F238E27FC236}">
                <a16:creationId xmlns:a16="http://schemas.microsoft.com/office/drawing/2014/main" id="{06C49CE0-A935-60E2-C2F2-67EBD888955D}"/>
              </a:ext>
            </a:extLst>
          </p:cNvPr>
          <p:cNvSpPr>
            <a:spLocks noGrp="1"/>
          </p:cNvSpPr>
          <p:nvPr>
            <p:ph sz="quarter" idx="112" hasCustomPrompt="1"/>
          </p:nvPr>
        </p:nvSpPr>
        <p:spPr/>
        <p:txBody>
          <a:bodyPr/>
          <a:lstStyle/>
          <a:p>
            <a:pPr lvl="0"/>
            <a:r>
              <a:rPr lang="en-US" dirty="0"/>
              <a:t>Click to add text here. </a:t>
            </a:r>
            <a:br>
              <a:rPr lang="en-US" dirty="0"/>
            </a:br>
            <a:r>
              <a:rPr lang="en-US" dirty="0"/>
              <a:t>When pasting copy from other slides, be sure to use the Paste and Match Formatting shortcut (</a:t>
            </a:r>
            <a:r>
              <a:rPr lang="en-US" dirty="0" err="1"/>
              <a:t>Cmd</a:t>
            </a:r>
            <a:r>
              <a:rPr lang="en-US" dirty="0"/>
              <a:t> + Option + Shift + V).</a:t>
            </a:r>
            <a:br>
              <a:rPr lang="en-US" dirty="0"/>
            </a:br>
            <a:r>
              <a:rPr lang="en-US" dirty="0"/>
              <a:t>To increase bullet level, select your text and press Tab.</a:t>
            </a:r>
            <a:br>
              <a:rPr lang="en-US" dirty="0"/>
            </a:br>
            <a:r>
              <a:rPr lang="en-US" dirty="0"/>
              <a:t>To decrease bullet level, select your bullet text and press Shift + Tab.</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348522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925">
          <p15:clr>
            <a:srgbClr val="A6428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1"/>
      </p:bgRef>
    </p:bg>
    <p:spTree>
      <p:nvGrpSpPr>
        <p:cNvPr id="1" name=""/>
        <p:cNvGrpSpPr/>
        <p:nvPr/>
      </p:nvGrpSpPr>
      <p:grpSpPr>
        <a:xfrm>
          <a:off x="0" y="0"/>
          <a:ext cx="0" cy="0"/>
          <a:chOff x="0" y="0"/>
          <a:chExt cx="0" cy="0"/>
        </a:xfrm>
      </p:grpSpPr>
      <p:sp>
        <p:nvSpPr>
          <p:cNvPr id="11" name="Text Placeholder 96">
            <a:extLst>
              <a:ext uri="{FF2B5EF4-FFF2-40B4-BE49-F238E27FC236}">
                <a16:creationId xmlns:a16="http://schemas.microsoft.com/office/drawing/2014/main" id="{C949FF72-87ED-4607-89DB-176C532FA3A0}"/>
              </a:ext>
            </a:extLst>
          </p:cNvPr>
          <p:cNvSpPr>
            <a:spLocks noGrp="1"/>
          </p:cNvSpPr>
          <p:nvPr>
            <p:ph type="body" sz="quarter" idx="111" hasCustomPrompt="1"/>
          </p:nvPr>
        </p:nvSpPr>
        <p:spPr>
          <a:xfrm>
            <a:off x="609600" y="6200775"/>
            <a:ext cx="9753600" cy="657225"/>
          </a:xfrm>
        </p:spPr>
        <p:txBody>
          <a:bodyPr bIns="72000" anchor="b" anchorCtr="0">
            <a:noAutofit/>
          </a:bodyPr>
          <a:lstStyle>
            <a:lvl1pPr>
              <a:lnSpc>
                <a:spcPct val="100000"/>
              </a:lnSpc>
              <a:spcAft>
                <a:spcPts val="300"/>
              </a:spcAft>
              <a:buNone/>
              <a:defRPr sz="800"/>
            </a:lvl1pPr>
          </a:lstStyle>
          <a:p>
            <a:pPr lvl="0"/>
            <a:r>
              <a:rPr lang="en-US" dirty="0"/>
              <a:t>Footnotes</a:t>
            </a:r>
          </a:p>
        </p:txBody>
      </p:sp>
      <p:sp>
        <p:nvSpPr>
          <p:cNvPr id="7" name="Date Placeholder 6">
            <a:extLst>
              <a:ext uri="{FF2B5EF4-FFF2-40B4-BE49-F238E27FC236}">
                <a16:creationId xmlns:a16="http://schemas.microsoft.com/office/drawing/2014/main" id="{F002CC1A-50FF-4A50-8660-D325E3429D98}"/>
              </a:ext>
            </a:extLst>
          </p:cNvPr>
          <p:cNvSpPr>
            <a:spLocks noGrp="1"/>
          </p:cNvSpPr>
          <p:nvPr>
            <p:ph type="dt" sz="half" idx="20"/>
          </p:nvPr>
        </p:nvSpPr>
        <p:spPr/>
        <p:txBody>
          <a:bodyPr/>
          <a:lstStyle>
            <a:lvl1pPr>
              <a:lnSpc>
                <a:spcPct val="100000"/>
              </a:lnSpc>
              <a:defRPr/>
            </a:lvl1pPr>
          </a:lstStyle>
          <a:p>
            <a:endParaRPr lang="en-GB" dirty="0"/>
          </a:p>
        </p:txBody>
      </p:sp>
      <p:sp>
        <p:nvSpPr>
          <p:cNvPr id="10" name="Slide Number Placeholder 9">
            <a:extLst>
              <a:ext uri="{FF2B5EF4-FFF2-40B4-BE49-F238E27FC236}">
                <a16:creationId xmlns:a16="http://schemas.microsoft.com/office/drawing/2014/main" id="{7E938F29-84D5-4449-9358-343332B4BEF7}"/>
              </a:ext>
            </a:extLst>
          </p:cNvPr>
          <p:cNvSpPr>
            <a:spLocks noGrp="1"/>
          </p:cNvSpPr>
          <p:nvPr>
            <p:ph type="sldNum" sz="quarter" idx="22"/>
          </p:nvPr>
        </p:nvSpPr>
        <p:spPr/>
        <p:txBody>
          <a:bodyPr/>
          <a:lstStyle>
            <a:lvl1pPr>
              <a:lnSpc>
                <a:spcPct val="100000"/>
              </a:lnSpc>
              <a:defRPr/>
            </a:lvl1pPr>
          </a:lstStyle>
          <a:p>
            <a:fld id="{F8E47D07-9D1E-4FE9-B31A-2F5863681021}" type="slidenum">
              <a:rPr lang="en-GB" smtClean="0"/>
              <a:pPr/>
              <a:t>‹#›</a:t>
            </a:fld>
            <a:endParaRPr lang="en-GB"/>
          </a:p>
        </p:txBody>
      </p:sp>
      <p:sp>
        <p:nvSpPr>
          <p:cNvPr id="3" name="Title 2">
            <a:extLst>
              <a:ext uri="{FF2B5EF4-FFF2-40B4-BE49-F238E27FC236}">
                <a16:creationId xmlns:a16="http://schemas.microsoft.com/office/drawing/2014/main" id="{22AD159F-7756-3DA0-DF27-72115E048DD5}"/>
              </a:ext>
            </a:extLst>
          </p:cNvPr>
          <p:cNvSpPr>
            <a:spLocks noGrp="1"/>
          </p:cNvSpPr>
          <p:nvPr>
            <p:ph type="title" hasCustomPrompt="1"/>
          </p:nvPr>
        </p:nvSpPr>
        <p:spPr/>
        <p:txBody>
          <a:bodyPr/>
          <a:lstStyle>
            <a:lvl1pPr>
              <a:defRPr>
                <a:solidFill>
                  <a:schemeClr val="tx1"/>
                </a:solidFill>
              </a:defRPr>
            </a:lvl1pPr>
          </a:lstStyle>
          <a:p>
            <a:r>
              <a:rPr lang="en-US" dirty="0"/>
              <a:t>Click to enter title here</a:t>
            </a:r>
          </a:p>
        </p:txBody>
      </p:sp>
    </p:spTree>
    <p:custDataLst>
      <p:tags r:id="rId1"/>
    </p:custDataLst>
    <p:extLst>
      <p:ext uri="{BB962C8B-B14F-4D97-AF65-F5344CB8AC3E}">
        <p14:creationId xmlns:p14="http://schemas.microsoft.com/office/powerpoint/2010/main" val="215764619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925">
          <p15:clr>
            <a:srgbClr val="A6428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Mulberry)">
    <p:bg>
      <p:bgPr>
        <a:solidFill>
          <a:schemeClr val="accent1"/>
        </a:solidFill>
        <a:effectLst/>
      </p:bgPr>
    </p:bg>
    <p:spTree>
      <p:nvGrpSpPr>
        <p:cNvPr id="1" name=""/>
        <p:cNvGrpSpPr/>
        <p:nvPr/>
      </p:nvGrpSpPr>
      <p:grpSpPr>
        <a:xfrm>
          <a:off x="0" y="0"/>
          <a:ext cx="0" cy="0"/>
          <a:chOff x="0" y="0"/>
          <a:chExt cx="0" cy="0"/>
        </a:xfrm>
      </p:grpSpPr>
      <p:sp>
        <p:nvSpPr>
          <p:cNvPr id="11" name="Text Placeholder 96">
            <a:extLst>
              <a:ext uri="{FF2B5EF4-FFF2-40B4-BE49-F238E27FC236}">
                <a16:creationId xmlns:a16="http://schemas.microsoft.com/office/drawing/2014/main" id="{C949FF72-87ED-4607-89DB-176C532FA3A0}"/>
              </a:ext>
            </a:extLst>
          </p:cNvPr>
          <p:cNvSpPr>
            <a:spLocks noGrp="1"/>
          </p:cNvSpPr>
          <p:nvPr>
            <p:ph type="body" sz="quarter" idx="111" hasCustomPrompt="1"/>
          </p:nvPr>
        </p:nvSpPr>
        <p:spPr>
          <a:xfrm>
            <a:off x="609600" y="6200775"/>
            <a:ext cx="9753600" cy="657225"/>
          </a:xfrm>
        </p:spPr>
        <p:txBody>
          <a:bodyPr bIns="72000" anchor="b" anchorCtr="0">
            <a:noAutofit/>
          </a:bodyPr>
          <a:lstStyle>
            <a:lvl1pPr>
              <a:lnSpc>
                <a:spcPct val="100000"/>
              </a:lnSpc>
              <a:spcAft>
                <a:spcPts val="300"/>
              </a:spcAft>
              <a:buNone/>
              <a:defRPr sz="800"/>
            </a:lvl1pPr>
          </a:lstStyle>
          <a:p>
            <a:pPr lvl="0"/>
            <a:r>
              <a:rPr lang="en-US" dirty="0"/>
              <a:t>Footnotes</a:t>
            </a:r>
          </a:p>
        </p:txBody>
      </p:sp>
      <p:sp>
        <p:nvSpPr>
          <p:cNvPr id="7" name="Date Placeholder 6">
            <a:extLst>
              <a:ext uri="{FF2B5EF4-FFF2-40B4-BE49-F238E27FC236}">
                <a16:creationId xmlns:a16="http://schemas.microsoft.com/office/drawing/2014/main" id="{F002CC1A-50FF-4A50-8660-D325E3429D98}"/>
              </a:ext>
            </a:extLst>
          </p:cNvPr>
          <p:cNvSpPr>
            <a:spLocks noGrp="1"/>
          </p:cNvSpPr>
          <p:nvPr>
            <p:ph type="dt" sz="half" idx="20"/>
          </p:nvPr>
        </p:nvSpPr>
        <p:spPr/>
        <p:txBody>
          <a:bodyPr/>
          <a:lstStyle>
            <a:lvl1pPr>
              <a:lnSpc>
                <a:spcPct val="100000"/>
              </a:lnSpc>
              <a:defRPr/>
            </a:lvl1pPr>
          </a:lstStyle>
          <a:p>
            <a:endParaRPr lang="en-GB" dirty="0"/>
          </a:p>
        </p:txBody>
      </p:sp>
      <p:sp>
        <p:nvSpPr>
          <p:cNvPr id="10" name="Slide Number Placeholder 9">
            <a:extLst>
              <a:ext uri="{FF2B5EF4-FFF2-40B4-BE49-F238E27FC236}">
                <a16:creationId xmlns:a16="http://schemas.microsoft.com/office/drawing/2014/main" id="{7E938F29-84D5-4449-9358-343332B4BEF7}"/>
              </a:ext>
            </a:extLst>
          </p:cNvPr>
          <p:cNvSpPr>
            <a:spLocks noGrp="1"/>
          </p:cNvSpPr>
          <p:nvPr>
            <p:ph type="sldNum" sz="quarter" idx="22"/>
          </p:nvPr>
        </p:nvSpPr>
        <p:spPr/>
        <p:txBody>
          <a:bodyPr/>
          <a:lstStyle>
            <a:lvl1pPr>
              <a:lnSpc>
                <a:spcPct val="100000"/>
              </a:lnSpc>
              <a:defRPr/>
            </a:lvl1pPr>
          </a:lstStyle>
          <a:p>
            <a:fld id="{F8E47D07-9D1E-4FE9-B31A-2F5863681021}" type="slidenum">
              <a:rPr lang="en-GB" smtClean="0"/>
              <a:pPr/>
              <a:t>‹#›</a:t>
            </a:fld>
            <a:endParaRPr lang="en-GB"/>
          </a:p>
        </p:txBody>
      </p:sp>
      <p:sp>
        <p:nvSpPr>
          <p:cNvPr id="3" name="Title 2">
            <a:extLst>
              <a:ext uri="{FF2B5EF4-FFF2-40B4-BE49-F238E27FC236}">
                <a16:creationId xmlns:a16="http://schemas.microsoft.com/office/drawing/2014/main" id="{22AD159F-7756-3DA0-DF27-72115E048DD5}"/>
              </a:ext>
            </a:extLst>
          </p:cNvPr>
          <p:cNvSpPr>
            <a:spLocks noGrp="1"/>
          </p:cNvSpPr>
          <p:nvPr>
            <p:ph type="title" hasCustomPrompt="1"/>
          </p:nvPr>
        </p:nvSpPr>
        <p:spPr/>
        <p:txBody>
          <a:bodyPr/>
          <a:lstStyle>
            <a:lvl1pPr>
              <a:defRPr>
                <a:solidFill>
                  <a:schemeClr val="tx1"/>
                </a:solidFill>
              </a:defRPr>
            </a:lvl1pPr>
          </a:lstStyle>
          <a:p>
            <a:r>
              <a:rPr lang="en-US" dirty="0"/>
              <a:t>Click to enter title here</a:t>
            </a:r>
          </a:p>
        </p:txBody>
      </p:sp>
      <p:sp>
        <p:nvSpPr>
          <p:cNvPr id="9" name="Content Placeholder 8">
            <a:extLst>
              <a:ext uri="{FF2B5EF4-FFF2-40B4-BE49-F238E27FC236}">
                <a16:creationId xmlns:a16="http://schemas.microsoft.com/office/drawing/2014/main" id="{06C49CE0-A935-60E2-C2F2-67EBD888955D}"/>
              </a:ext>
            </a:extLst>
          </p:cNvPr>
          <p:cNvSpPr>
            <a:spLocks noGrp="1"/>
          </p:cNvSpPr>
          <p:nvPr>
            <p:ph sz="quarter" idx="112" hasCustomPrompt="1"/>
          </p:nvPr>
        </p:nvSpPr>
        <p:spPr/>
        <p:txBody>
          <a:bodyPr/>
          <a:lstStyle/>
          <a:p>
            <a:pPr lvl="0"/>
            <a:r>
              <a:rPr lang="en-US" dirty="0"/>
              <a:t>Click to add text here. </a:t>
            </a:r>
            <a:br>
              <a:rPr lang="en-US" dirty="0"/>
            </a:br>
            <a:r>
              <a:rPr lang="en-US" dirty="0"/>
              <a:t>When pasting copy from other slides, be sure to use the Paste and Match Formatting shortcut (</a:t>
            </a:r>
            <a:r>
              <a:rPr lang="en-US" dirty="0" err="1"/>
              <a:t>Cmd</a:t>
            </a:r>
            <a:r>
              <a:rPr lang="en-US" dirty="0"/>
              <a:t> + Option + Shift + V).</a:t>
            </a:r>
            <a:br>
              <a:rPr lang="en-US" dirty="0"/>
            </a:br>
            <a:r>
              <a:rPr lang="en-US" dirty="0"/>
              <a:t>To increase bullet level, select your text and press Tab.</a:t>
            </a:r>
            <a:br>
              <a:rPr lang="en-US" dirty="0"/>
            </a:br>
            <a:r>
              <a:rPr lang="en-US" dirty="0"/>
              <a:t>To decrease bullet level, select your bullet text and press Shift + Tab.</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16377589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925">
          <p15:clr>
            <a:srgbClr val="A6428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Mulberry)">
    <p:bg>
      <p:bgPr>
        <a:solidFill>
          <a:schemeClr val="accent1"/>
        </a:solidFill>
        <a:effectLst/>
      </p:bgPr>
    </p:bg>
    <p:spTree>
      <p:nvGrpSpPr>
        <p:cNvPr id="1" name=""/>
        <p:cNvGrpSpPr/>
        <p:nvPr/>
      </p:nvGrpSpPr>
      <p:grpSpPr>
        <a:xfrm>
          <a:off x="0" y="0"/>
          <a:ext cx="0" cy="0"/>
          <a:chOff x="0" y="0"/>
          <a:chExt cx="0" cy="0"/>
        </a:xfrm>
      </p:grpSpPr>
      <p:sp>
        <p:nvSpPr>
          <p:cNvPr id="11" name="Text Placeholder 96">
            <a:extLst>
              <a:ext uri="{FF2B5EF4-FFF2-40B4-BE49-F238E27FC236}">
                <a16:creationId xmlns:a16="http://schemas.microsoft.com/office/drawing/2014/main" id="{C949FF72-87ED-4607-89DB-176C532FA3A0}"/>
              </a:ext>
            </a:extLst>
          </p:cNvPr>
          <p:cNvSpPr>
            <a:spLocks noGrp="1"/>
          </p:cNvSpPr>
          <p:nvPr>
            <p:ph type="body" sz="quarter" idx="111" hasCustomPrompt="1"/>
          </p:nvPr>
        </p:nvSpPr>
        <p:spPr>
          <a:xfrm>
            <a:off x="609600" y="6200775"/>
            <a:ext cx="9753600" cy="657225"/>
          </a:xfrm>
        </p:spPr>
        <p:txBody>
          <a:bodyPr bIns="72000" anchor="b" anchorCtr="0">
            <a:noAutofit/>
          </a:bodyPr>
          <a:lstStyle>
            <a:lvl1pPr>
              <a:lnSpc>
                <a:spcPct val="100000"/>
              </a:lnSpc>
              <a:spcAft>
                <a:spcPts val="300"/>
              </a:spcAft>
              <a:buNone/>
              <a:defRPr sz="800"/>
            </a:lvl1pPr>
          </a:lstStyle>
          <a:p>
            <a:pPr lvl="0"/>
            <a:r>
              <a:rPr lang="en-US" dirty="0"/>
              <a:t>Footnotes</a:t>
            </a:r>
          </a:p>
        </p:txBody>
      </p:sp>
      <p:sp>
        <p:nvSpPr>
          <p:cNvPr id="7" name="Date Placeholder 6">
            <a:extLst>
              <a:ext uri="{FF2B5EF4-FFF2-40B4-BE49-F238E27FC236}">
                <a16:creationId xmlns:a16="http://schemas.microsoft.com/office/drawing/2014/main" id="{F002CC1A-50FF-4A50-8660-D325E3429D98}"/>
              </a:ext>
            </a:extLst>
          </p:cNvPr>
          <p:cNvSpPr>
            <a:spLocks noGrp="1"/>
          </p:cNvSpPr>
          <p:nvPr>
            <p:ph type="dt" sz="half" idx="20"/>
          </p:nvPr>
        </p:nvSpPr>
        <p:spPr/>
        <p:txBody>
          <a:bodyPr/>
          <a:lstStyle>
            <a:lvl1pPr>
              <a:lnSpc>
                <a:spcPct val="100000"/>
              </a:lnSpc>
              <a:defRPr/>
            </a:lvl1pPr>
          </a:lstStyle>
          <a:p>
            <a:endParaRPr lang="en-GB" dirty="0"/>
          </a:p>
        </p:txBody>
      </p:sp>
      <p:sp>
        <p:nvSpPr>
          <p:cNvPr id="10" name="Slide Number Placeholder 9">
            <a:extLst>
              <a:ext uri="{FF2B5EF4-FFF2-40B4-BE49-F238E27FC236}">
                <a16:creationId xmlns:a16="http://schemas.microsoft.com/office/drawing/2014/main" id="{7E938F29-84D5-4449-9358-343332B4BEF7}"/>
              </a:ext>
            </a:extLst>
          </p:cNvPr>
          <p:cNvSpPr>
            <a:spLocks noGrp="1"/>
          </p:cNvSpPr>
          <p:nvPr>
            <p:ph type="sldNum" sz="quarter" idx="22"/>
          </p:nvPr>
        </p:nvSpPr>
        <p:spPr/>
        <p:txBody>
          <a:bodyPr/>
          <a:lstStyle>
            <a:lvl1pPr>
              <a:lnSpc>
                <a:spcPct val="100000"/>
              </a:lnSpc>
              <a:defRPr/>
            </a:lvl1pPr>
          </a:lstStyle>
          <a:p>
            <a:fld id="{F8E47D07-9D1E-4FE9-B31A-2F5863681021}" type="slidenum">
              <a:rPr lang="en-GB" smtClean="0"/>
              <a:pPr/>
              <a:t>‹#›</a:t>
            </a:fld>
            <a:endParaRPr lang="en-GB"/>
          </a:p>
        </p:txBody>
      </p:sp>
      <p:sp>
        <p:nvSpPr>
          <p:cNvPr id="3" name="Title 2">
            <a:extLst>
              <a:ext uri="{FF2B5EF4-FFF2-40B4-BE49-F238E27FC236}">
                <a16:creationId xmlns:a16="http://schemas.microsoft.com/office/drawing/2014/main" id="{22AD159F-7756-3DA0-DF27-72115E048DD5}"/>
              </a:ext>
            </a:extLst>
          </p:cNvPr>
          <p:cNvSpPr>
            <a:spLocks noGrp="1"/>
          </p:cNvSpPr>
          <p:nvPr>
            <p:ph type="title" hasCustomPrompt="1"/>
          </p:nvPr>
        </p:nvSpPr>
        <p:spPr/>
        <p:txBody>
          <a:bodyPr/>
          <a:lstStyle>
            <a:lvl1pPr>
              <a:defRPr>
                <a:solidFill>
                  <a:schemeClr val="tx1"/>
                </a:solidFill>
              </a:defRPr>
            </a:lvl1pPr>
          </a:lstStyle>
          <a:p>
            <a:r>
              <a:rPr lang="en-US" dirty="0"/>
              <a:t>Click to enter title here</a:t>
            </a:r>
          </a:p>
        </p:txBody>
      </p:sp>
    </p:spTree>
    <p:custDataLst>
      <p:tags r:id="rId1"/>
    </p:custDataLst>
    <p:extLst>
      <p:ext uri="{BB962C8B-B14F-4D97-AF65-F5344CB8AC3E}">
        <p14:creationId xmlns:p14="http://schemas.microsoft.com/office/powerpoint/2010/main" val="239452425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925">
          <p15:clr>
            <a:srgbClr val="A6428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Value Points (Text)">
    <p:spTree>
      <p:nvGrpSpPr>
        <p:cNvPr id="1" name=""/>
        <p:cNvGrpSpPr/>
        <p:nvPr/>
      </p:nvGrpSpPr>
      <p:grpSpPr>
        <a:xfrm>
          <a:off x="0" y="0"/>
          <a:ext cx="0" cy="0"/>
          <a:chOff x="0" y="0"/>
          <a:chExt cx="0" cy="0"/>
        </a:xfrm>
      </p:grpSpPr>
      <p:sp>
        <p:nvSpPr>
          <p:cNvPr id="29" name="Text Placeholder 96">
            <a:extLst>
              <a:ext uri="{FF2B5EF4-FFF2-40B4-BE49-F238E27FC236}">
                <a16:creationId xmlns:a16="http://schemas.microsoft.com/office/drawing/2014/main" id="{BDBD642F-8BE2-C7DD-8982-68470D1BC5BA}"/>
              </a:ext>
            </a:extLst>
          </p:cNvPr>
          <p:cNvSpPr>
            <a:spLocks noGrp="1"/>
          </p:cNvSpPr>
          <p:nvPr>
            <p:ph type="body" sz="quarter" idx="111" hasCustomPrompt="1"/>
          </p:nvPr>
        </p:nvSpPr>
        <p:spPr>
          <a:xfrm>
            <a:off x="609602" y="6200775"/>
            <a:ext cx="9753598" cy="657225"/>
          </a:xfrm>
        </p:spPr>
        <p:txBody>
          <a:bodyPr lIns="0" bIns="72000" anchor="b" anchorCtr="0">
            <a:noAutofit/>
          </a:bodyPr>
          <a:lstStyle>
            <a:lvl1pPr>
              <a:lnSpc>
                <a:spcPct val="100000"/>
              </a:lnSpc>
              <a:spcAft>
                <a:spcPts val="300"/>
              </a:spcAft>
              <a:buNone/>
              <a:defRPr sz="800"/>
            </a:lvl1pPr>
          </a:lstStyle>
          <a:p>
            <a:pPr lvl="0"/>
            <a:r>
              <a:rPr lang="en-US" dirty="0"/>
              <a:t>Footnotes</a:t>
            </a:r>
          </a:p>
        </p:txBody>
      </p:sp>
      <p:sp>
        <p:nvSpPr>
          <p:cNvPr id="2" name="Title 1">
            <a:extLst>
              <a:ext uri="{FF2B5EF4-FFF2-40B4-BE49-F238E27FC236}">
                <a16:creationId xmlns:a16="http://schemas.microsoft.com/office/drawing/2014/main" id="{DD2B07C7-65F1-A7EE-23B3-392D25D15B0C}"/>
              </a:ext>
            </a:extLst>
          </p:cNvPr>
          <p:cNvSpPr>
            <a:spLocks noGrp="1"/>
          </p:cNvSpPr>
          <p:nvPr>
            <p:ph type="title" hasCustomPrompt="1"/>
          </p:nvPr>
        </p:nvSpPr>
        <p:spPr>
          <a:xfrm>
            <a:off x="609600" y="401638"/>
            <a:ext cx="10972800" cy="914400"/>
          </a:xfrm>
        </p:spPr>
        <p:txBody>
          <a:bodyPr/>
          <a:lstStyle/>
          <a:p>
            <a:r>
              <a:rPr lang="en-US" dirty="0"/>
              <a:t>Click to enter title here</a:t>
            </a:r>
          </a:p>
        </p:txBody>
      </p:sp>
      <p:sp>
        <p:nvSpPr>
          <p:cNvPr id="3" name="Date Placeholder 2">
            <a:extLst>
              <a:ext uri="{FF2B5EF4-FFF2-40B4-BE49-F238E27FC236}">
                <a16:creationId xmlns:a16="http://schemas.microsoft.com/office/drawing/2014/main" id="{68D9B13E-D526-80BB-7D3E-333CBF95F146}"/>
              </a:ext>
            </a:extLst>
          </p:cNvPr>
          <p:cNvSpPr>
            <a:spLocks noGrp="1"/>
          </p:cNvSpPr>
          <p:nvPr>
            <p:ph type="dt" sz="half" idx="10"/>
          </p:nvPr>
        </p:nvSpPr>
        <p:spPr/>
        <p:txBody>
          <a:bodyPr/>
          <a:lstStyle/>
          <a:p>
            <a:endParaRPr lang="en-GB" dirty="0"/>
          </a:p>
        </p:txBody>
      </p:sp>
      <p:sp>
        <p:nvSpPr>
          <p:cNvPr id="4" name="Slide Number Placeholder 3">
            <a:extLst>
              <a:ext uri="{FF2B5EF4-FFF2-40B4-BE49-F238E27FC236}">
                <a16:creationId xmlns:a16="http://schemas.microsoft.com/office/drawing/2014/main" id="{E867592F-1CFF-2044-8354-CE33B1D1D4F2}"/>
              </a:ext>
            </a:extLst>
          </p:cNvPr>
          <p:cNvSpPr>
            <a:spLocks noGrp="1"/>
          </p:cNvSpPr>
          <p:nvPr>
            <p:ph type="sldNum" sz="quarter" idx="11"/>
          </p:nvPr>
        </p:nvSpPr>
        <p:spPr/>
        <p:txBody>
          <a:bodyPr/>
          <a:lstStyle/>
          <a:p>
            <a:fld id="{F8E47D07-9D1E-4FE9-B31A-2F5863681021}" type="slidenum">
              <a:rPr lang="en-GB" smtClean="0"/>
              <a:pPr/>
              <a:t>‹#›</a:t>
            </a:fld>
            <a:endParaRPr lang="en-GB" dirty="0"/>
          </a:p>
        </p:txBody>
      </p:sp>
      <p:sp>
        <p:nvSpPr>
          <p:cNvPr id="20" name="Text Placeholder 18">
            <a:extLst>
              <a:ext uri="{FF2B5EF4-FFF2-40B4-BE49-F238E27FC236}">
                <a16:creationId xmlns:a16="http://schemas.microsoft.com/office/drawing/2014/main" id="{B8E41CDE-A8E2-9D16-F3A2-8578F39C06CA}"/>
              </a:ext>
            </a:extLst>
          </p:cNvPr>
          <p:cNvSpPr>
            <a:spLocks noGrp="1"/>
          </p:cNvSpPr>
          <p:nvPr>
            <p:ph type="body" sz="quarter" idx="112" hasCustomPrompt="1"/>
          </p:nvPr>
        </p:nvSpPr>
        <p:spPr>
          <a:xfrm>
            <a:off x="1108869" y="1698351"/>
            <a:ext cx="2252662" cy="2251075"/>
          </a:xfrm>
          <a:custGeom>
            <a:avLst/>
            <a:gdLst>
              <a:gd name="connsiteX0" fmla="*/ 1006200 w 2012400"/>
              <a:gd name="connsiteY0" fmla="*/ 0 h 2012400"/>
              <a:gd name="connsiteX1" fmla="*/ 2012400 w 2012400"/>
              <a:gd name="connsiteY1" fmla="*/ 1006200 h 2012400"/>
              <a:gd name="connsiteX2" fmla="*/ 1006200 w 2012400"/>
              <a:gd name="connsiteY2" fmla="*/ 2012400 h 2012400"/>
              <a:gd name="connsiteX3" fmla="*/ 0 w 2012400"/>
              <a:gd name="connsiteY3" fmla="*/ 1006200 h 2012400"/>
              <a:gd name="connsiteX4" fmla="*/ 1006200 w 2012400"/>
              <a:gd name="connsiteY4" fmla="*/ 0 h 201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400" h="2012400">
                <a:moveTo>
                  <a:pt x="1006200" y="0"/>
                </a:moveTo>
                <a:cubicBezTo>
                  <a:pt x="1561909" y="0"/>
                  <a:pt x="2012400" y="450491"/>
                  <a:pt x="2012400" y="1006200"/>
                </a:cubicBezTo>
                <a:cubicBezTo>
                  <a:pt x="2012400" y="1561909"/>
                  <a:pt x="1561909" y="2012400"/>
                  <a:pt x="1006200" y="2012400"/>
                </a:cubicBezTo>
                <a:cubicBezTo>
                  <a:pt x="450491" y="2012400"/>
                  <a:pt x="0" y="1561909"/>
                  <a:pt x="0" y="1006200"/>
                </a:cubicBezTo>
                <a:cubicBezTo>
                  <a:pt x="0" y="450491"/>
                  <a:pt x="450491" y="0"/>
                  <a:pt x="1006200" y="0"/>
                </a:cubicBezTo>
                <a:close/>
              </a:path>
            </a:pathLst>
          </a:custGeom>
          <a:solidFill>
            <a:schemeClr val="accent2"/>
          </a:solidFill>
        </p:spPr>
        <p:txBody>
          <a:bodyPr wrap="square" lIns="0" tIns="0" rIns="0" bIns="0" anchor="ctr" anchorCtr="0">
            <a:normAutofit/>
          </a:bodyPr>
          <a:lstStyle>
            <a:lvl1pPr marL="0" indent="0" algn="ctr">
              <a:lnSpc>
                <a:spcPct val="100000"/>
              </a:lnSpc>
              <a:buNone/>
              <a:defRPr>
                <a:solidFill>
                  <a:schemeClr val="bg1"/>
                </a:solidFill>
                <a:latin typeface="+mj-lt"/>
              </a:defRPr>
            </a:lvl1pPr>
          </a:lstStyle>
          <a:p>
            <a:pPr lvl="0"/>
            <a:r>
              <a:rPr lang="en-US" dirty="0"/>
              <a:t>Click to add callout or key figure</a:t>
            </a:r>
          </a:p>
        </p:txBody>
      </p:sp>
      <p:sp>
        <p:nvSpPr>
          <p:cNvPr id="21" name="Text Placeholder 9">
            <a:extLst>
              <a:ext uri="{FF2B5EF4-FFF2-40B4-BE49-F238E27FC236}">
                <a16:creationId xmlns:a16="http://schemas.microsoft.com/office/drawing/2014/main" id="{C4B19887-1896-F380-B43C-1848D871518D}"/>
              </a:ext>
            </a:extLst>
          </p:cNvPr>
          <p:cNvSpPr>
            <a:spLocks noGrp="1"/>
          </p:cNvSpPr>
          <p:nvPr>
            <p:ph type="body" sz="quarter" idx="18" hasCustomPrompt="1"/>
          </p:nvPr>
        </p:nvSpPr>
        <p:spPr>
          <a:xfrm>
            <a:off x="609600" y="4213225"/>
            <a:ext cx="3251200" cy="1728000"/>
          </a:xfrm>
        </p:spPr>
        <p:txBody>
          <a:bodyPr/>
          <a:lstStyle>
            <a:lvl1pPr marL="0" indent="0" algn="ctr">
              <a:lnSpc>
                <a:spcPct val="100000"/>
              </a:lnSpc>
              <a:buNone/>
              <a:defRPr/>
            </a:lvl1pPr>
          </a:lstStyle>
          <a:p>
            <a:pPr lvl="0"/>
            <a:r>
              <a:rPr lang="en-US" dirty="0"/>
              <a:t>Supporting text goes here.</a:t>
            </a:r>
          </a:p>
        </p:txBody>
      </p:sp>
      <p:sp>
        <p:nvSpPr>
          <p:cNvPr id="22" name="Text Placeholder 18">
            <a:extLst>
              <a:ext uri="{FF2B5EF4-FFF2-40B4-BE49-F238E27FC236}">
                <a16:creationId xmlns:a16="http://schemas.microsoft.com/office/drawing/2014/main" id="{43B2985D-BEB4-3823-9DD4-01A8319BE136}"/>
              </a:ext>
            </a:extLst>
          </p:cNvPr>
          <p:cNvSpPr>
            <a:spLocks noGrp="1"/>
          </p:cNvSpPr>
          <p:nvPr>
            <p:ph type="body" sz="quarter" idx="113" hasCustomPrompt="1"/>
          </p:nvPr>
        </p:nvSpPr>
        <p:spPr>
          <a:xfrm>
            <a:off x="4969669" y="1698351"/>
            <a:ext cx="2252662" cy="2251075"/>
          </a:xfrm>
          <a:custGeom>
            <a:avLst/>
            <a:gdLst>
              <a:gd name="connsiteX0" fmla="*/ 1006200 w 2012400"/>
              <a:gd name="connsiteY0" fmla="*/ 0 h 2012400"/>
              <a:gd name="connsiteX1" fmla="*/ 2012400 w 2012400"/>
              <a:gd name="connsiteY1" fmla="*/ 1006200 h 2012400"/>
              <a:gd name="connsiteX2" fmla="*/ 1006200 w 2012400"/>
              <a:gd name="connsiteY2" fmla="*/ 2012400 h 2012400"/>
              <a:gd name="connsiteX3" fmla="*/ 0 w 2012400"/>
              <a:gd name="connsiteY3" fmla="*/ 1006200 h 2012400"/>
              <a:gd name="connsiteX4" fmla="*/ 1006200 w 2012400"/>
              <a:gd name="connsiteY4" fmla="*/ 0 h 201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400" h="2012400">
                <a:moveTo>
                  <a:pt x="1006200" y="0"/>
                </a:moveTo>
                <a:cubicBezTo>
                  <a:pt x="1561909" y="0"/>
                  <a:pt x="2012400" y="450491"/>
                  <a:pt x="2012400" y="1006200"/>
                </a:cubicBezTo>
                <a:cubicBezTo>
                  <a:pt x="2012400" y="1561909"/>
                  <a:pt x="1561909" y="2012400"/>
                  <a:pt x="1006200" y="2012400"/>
                </a:cubicBezTo>
                <a:cubicBezTo>
                  <a:pt x="450491" y="2012400"/>
                  <a:pt x="0" y="1561909"/>
                  <a:pt x="0" y="1006200"/>
                </a:cubicBezTo>
                <a:cubicBezTo>
                  <a:pt x="0" y="450491"/>
                  <a:pt x="450491" y="0"/>
                  <a:pt x="1006200" y="0"/>
                </a:cubicBezTo>
                <a:close/>
              </a:path>
            </a:pathLst>
          </a:custGeom>
          <a:solidFill>
            <a:schemeClr val="accent1"/>
          </a:solidFill>
        </p:spPr>
        <p:txBody>
          <a:bodyPr wrap="square" lIns="0" tIns="0" rIns="0" bIns="0" anchor="ctr" anchorCtr="0">
            <a:normAutofit/>
          </a:bodyPr>
          <a:lstStyle>
            <a:lvl1pPr marL="0" indent="0" algn="ctr">
              <a:lnSpc>
                <a:spcPct val="100000"/>
              </a:lnSpc>
              <a:buNone/>
              <a:defRPr>
                <a:solidFill>
                  <a:schemeClr val="bg1"/>
                </a:solidFill>
                <a:latin typeface="+mj-lt"/>
              </a:defRPr>
            </a:lvl1pPr>
          </a:lstStyle>
          <a:p>
            <a:pPr lvl="0"/>
            <a:r>
              <a:rPr lang="en-US" dirty="0"/>
              <a:t>Click to add callout or key figure</a:t>
            </a:r>
          </a:p>
        </p:txBody>
      </p:sp>
      <p:sp>
        <p:nvSpPr>
          <p:cNvPr id="23" name="Text Placeholder 9">
            <a:extLst>
              <a:ext uri="{FF2B5EF4-FFF2-40B4-BE49-F238E27FC236}">
                <a16:creationId xmlns:a16="http://schemas.microsoft.com/office/drawing/2014/main" id="{356A32DB-610E-E691-BEFF-0507E1E8273C}"/>
              </a:ext>
            </a:extLst>
          </p:cNvPr>
          <p:cNvSpPr>
            <a:spLocks noGrp="1"/>
          </p:cNvSpPr>
          <p:nvPr>
            <p:ph type="body" sz="quarter" idx="27" hasCustomPrompt="1"/>
          </p:nvPr>
        </p:nvSpPr>
        <p:spPr>
          <a:xfrm>
            <a:off x="4470400" y="4213225"/>
            <a:ext cx="3251200" cy="1728000"/>
          </a:xfrm>
        </p:spPr>
        <p:txBody>
          <a:bodyPr/>
          <a:lstStyle>
            <a:lvl1pPr marL="0" indent="0" algn="ctr">
              <a:lnSpc>
                <a:spcPct val="100000"/>
              </a:lnSpc>
              <a:buNone/>
              <a:defRPr/>
            </a:lvl1pPr>
          </a:lstStyle>
          <a:p>
            <a:pPr lvl="0"/>
            <a:r>
              <a:rPr lang="en-US" dirty="0"/>
              <a:t>Supporting text goes here.</a:t>
            </a:r>
          </a:p>
        </p:txBody>
      </p:sp>
      <p:sp>
        <p:nvSpPr>
          <p:cNvPr id="24" name="Text Placeholder 18">
            <a:extLst>
              <a:ext uri="{FF2B5EF4-FFF2-40B4-BE49-F238E27FC236}">
                <a16:creationId xmlns:a16="http://schemas.microsoft.com/office/drawing/2014/main" id="{EA1CDC5D-52A5-FB93-9ABA-613C1001A8B7}"/>
              </a:ext>
            </a:extLst>
          </p:cNvPr>
          <p:cNvSpPr>
            <a:spLocks noGrp="1"/>
          </p:cNvSpPr>
          <p:nvPr>
            <p:ph type="body" sz="quarter" idx="114" hasCustomPrompt="1"/>
          </p:nvPr>
        </p:nvSpPr>
        <p:spPr>
          <a:xfrm>
            <a:off x="8830469" y="1698351"/>
            <a:ext cx="2252662" cy="2251075"/>
          </a:xfrm>
          <a:custGeom>
            <a:avLst/>
            <a:gdLst>
              <a:gd name="connsiteX0" fmla="*/ 1006200 w 2012400"/>
              <a:gd name="connsiteY0" fmla="*/ 0 h 2012400"/>
              <a:gd name="connsiteX1" fmla="*/ 2012400 w 2012400"/>
              <a:gd name="connsiteY1" fmla="*/ 1006200 h 2012400"/>
              <a:gd name="connsiteX2" fmla="*/ 1006200 w 2012400"/>
              <a:gd name="connsiteY2" fmla="*/ 2012400 h 2012400"/>
              <a:gd name="connsiteX3" fmla="*/ 0 w 2012400"/>
              <a:gd name="connsiteY3" fmla="*/ 1006200 h 2012400"/>
              <a:gd name="connsiteX4" fmla="*/ 1006200 w 2012400"/>
              <a:gd name="connsiteY4" fmla="*/ 0 h 201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400" h="2012400">
                <a:moveTo>
                  <a:pt x="1006200" y="0"/>
                </a:moveTo>
                <a:cubicBezTo>
                  <a:pt x="1561909" y="0"/>
                  <a:pt x="2012400" y="450491"/>
                  <a:pt x="2012400" y="1006200"/>
                </a:cubicBezTo>
                <a:cubicBezTo>
                  <a:pt x="2012400" y="1561909"/>
                  <a:pt x="1561909" y="2012400"/>
                  <a:pt x="1006200" y="2012400"/>
                </a:cubicBezTo>
                <a:cubicBezTo>
                  <a:pt x="450491" y="2012400"/>
                  <a:pt x="0" y="1561909"/>
                  <a:pt x="0" y="1006200"/>
                </a:cubicBezTo>
                <a:cubicBezTo>
                  <a:pt x="0" y="450491"/>
                  <a:pt x="450491" y="0"/>
                  <a:pt x="1006200" y="0"/>
                </a:cubicBezTo>
                <a:close/>
              </a:path>
            </a:pathLst>
          </a:custGeom>
          <a:solidFill>
            <a:schemeClr val="accent3"/>
          </a:solidFill>
        </p:spPr>
        <p:txBody>
          <a:bodyPr wrap="square" lIns="0" tIns="0" rIns="0" bIns="0" anchor="ctr" anchorCtr="0">
            <a:normAutofit/>
          </a:bodyPr>
          <a:lstStyle>
            <a:lvl1pPr marL="0" indent="0" algn="ctr">
              <a:lnSpc>
                <a:spcPct val="100000"/>
              </a:lnSpc>
              <a:buNone/>
              <a:defRPr>
                <a:solidFill>
                  <a:schemeClr val="bg1"/>
                </a:solidFill>
                <a:latin typeface="+mj-lt"/>
              </a:defRPr>
            </a:lvl1pPr>
          </a:lstStyle>
          <a:p>
            <a:pPr lvl="0"/>
            <a:r>
              <a:rPr lang="en-US" dirty="0"/>
              <a:t>Click to add callout or key figure</a:t>
            </a:r>
          </a:p>
        </p:txBody>
      </p:sp>
      <p:sp>
        <p:nvSpPr>
          <p:cNvPr id="25" name="Text Placeholder 9">
            <a:extLst>
              <a:ext uri="{FF2B5EF4-FFF2-40B4-BE49-F238E27FC236}">
                <a16:creationId xmlns:a16="http://schemas.microsoft.com/office/drawing/2014/main" id="{8513A1F3-5FF9-F3C7-0FB1-47040C0FC0D6}"/>
              </a:ext>
            </a:extLst>
          </p:cNvPr>
          <p:cNvSpPr>
            <a:spLocks noGrp="1"/>
          </p:cNvSpPr>
          <p:nvPr>
            <p:ph type="body" sz="quarter" idx="28" hasCustomPrompt="1"/>
          </p:nvPr>
        </p:nvSpPr>
        <p:spPr>
          <a:xfrm>
            <a:off x="8331200" y="4213225"/>
            <a:ext cx="3251200" cy="1728000"/>
          </a:xfrm>
        </p:spPr>
        <p:txBody>
          <a:bodyPr/>
          <a:lstStyle>
            <a:lvl1pPr marL="0" indent="0" algn="ctr">
              <a:lnSpc>
                <a:spcPct val="100000"/>
              </a:lnSpc>
              <a:buNone/>
              <a:defRPr/>
            </a:lvl1pPr>
          </a:lstStyle>
          <a:p>
            <a:pPr lvl="0"/>
            <a:r>
              <a:rPr lang="en-US" dirty="0"/>
              <a:t>Supporting text goes here.</a:t>
            </a:r>
          </a:p>
        </p:txBody>
      </p:sp>
    </p:spTree>
    <p:custDataLst>
      <p:tags r:id="rId1"/>
    </p:custDataLst>
    <p:extLst>
      <p:ext uri="{BB962C8B-B14F-4D97-AF65-F5344CB8AC3E}">
        <p14:creationId xmlns:p14="http://schemas.microsoft.com/office/powerpoint/2010/main" val="35825981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 Value Points (Text)">
    <p:spTree>
      <p:nvGrpSpPr>
        <p:cNvPr id="1" name=""/>
        <p:cNvGrpSpPr/>
        <p:nvPr/>
      </p:nvGrpSpPr>
      <p:grpSpPr>
        <a:xfrm>
          <a:off x="0" y="0"/>
          <a:ext cx="0" cy="0"/>
          <a:chOff x="0" y="0"/>
          <a:chExt cx="0" cy="0"/>
        </a:xfrm>
      </p:grpSpPr>
      <p:sp>
        <p:nvSpPr>
          <p:cNvPr id="18" name="Text Placeholder 96">
            <a:extLst>
              <a:ext uri="{FF2B5EF4-FFF2-40B4-BE49-F238E27FC236}">
                <a16:creationId xmlns:a16="http://schemas.microsoft.com/office/drawing/2014/main" id="{3521B5E2-A95F-4E1E-259C-31E868EDB699}"/>
              </a:ext>
            </a:extLst>
          </p:cNvPr>
          <p:cNvSpPr>
            <a:spLocks noGrp="1"/>
          </p:cNvSpPr>
          <p:nvPr>
            <p:ph type="body" sz="quarter" idx="111" hasCustomPrompt="1"/>
          </p:nvPr>
        </p:nvSpPr>
        <p:spPr>
          <a:xfrm>
            <a:off x="609602" y="6200775"/>
            <a:ext cx="9753598" cy="657225"/>
          </a:xfrm>
        </p:spPr>
        <p:txBody>
          <a:bodyPr lIns="0" bIns="72000" anchor="b" anchorCtr="0">
            <a:noAutofit/>
          </a:bodyPr>
          <a:lstStyle>
            <a:lvl1pPr>
              <a:lnSpc>
                <a:spcPct val="100000"/>
              </a:lnSpc>
              <a:spcAft>
                <a:spcPts val="300"/>
              </a:spcAft>
              <a:buNone/>
              <a:defRPr sz="800"/>
            </a:lvl1pPr>
          </a:lstStyle>
          <a:p>
            <a:pPr lvl="0"/>
            <a:r>
              <a:rPr lang="en-US" dirty="0"/>
              <a:t>Footnotes</a:t>
            </a:r>
          </a:p>
        </p:txBody>
      </p:sp>
      <p:sp>
        <p:nvSpPr>
          <p:cNvPr id="2" name="Title 1">
            <a:extLst>
              <a:ext uri="{FF2B5EF4-FFF2-40B4-BE49-F238E27FC236}">
                <a16:creationId xmlns:a16="http://schemas.microsoft.com/office/drawing/2014/main" id="{8ED3928E-C27C-B98B-CBBA-C5DF141A3824}"/>
              </a:ext>
            </a:extLst>
          </p:cNvPr>
          <p:cNvSpPr>
            <a:spLocks noGrp="1"/>
          </p:cNvSpPr>
          <p:nvPr>
            <p:ph type="title" hasCustomPrompt="1"/>
          </p:nvPr>
        </p:nvSpPr>
        <p:spPr>
          <a:xfrm>
            <a:off x="609600" y="401638"/>
            <a:ext cx="10972800" cy="914400"/>
          </a:xfrm>
        </p:spPr>
        <p:txBody>
          <a:bodyPr/>
          <a:lstStyle/>
          <a:p>
            <a:r>
              <a:rPr lang="en-US" dirty="0"/>
              <a:t>Click to enter title here</a:t>
            </a:r>
          </a:p>
        </p:txBody>
      </p:sp>
      <p:sp>
        <p:nvSpPr>
          <p:cNvPr id="3" name="Date Placeholder 2">
            <a:extLst>
              <a:ext uri="{FF2B5EF4-FFF2-40B4-BE49-F238E27FC236}">
                <a16:creationId xmlns:a16="http://schemas.microsoft.com/office/drawing/2014/main" id="{6E313132-FD70-6F1A-7A9A-17160DA09B36}"/>
              </a:ext>
            </a:extLst>
          </p:cNvPr>
          <p:cNvSpPr>
            <a:spLocks noGrp="1"/>
          </p:cNvSpPr>
          <p:nvPr>
            <p:ph type="dt" sz="half" idx="10"/>
          </p:nvPr>
        </p:nvSpPr>
        <p:spPr/>
        <p:txBody>
          <a:bodyPr/>
          <a:lstStyle/>
          <a:p>
            <a:endParaRPr lang="en-GB" dirty="0"/>
          </a:p>
        </p:txBody>
      </p:sp>
      <p:sp>
        <p:nvSpPr>
          <p:cNvPr id="4" name="Slide Number Placeholder 3">
            <a:extLst>
              <a:ext uri="{FF2B5EF4-FFF2-40B4-BE49-F238E27FC236}">
                <a16:creationId xmlns:a16="http://schemas.microsoft.com/office/drawing/2014/main" id="{B81DAEE0-15F6-99A4-BA58-BA5B2DD1BC1F}"/>
              </a:ext>
            </a:extLst>
          </p:cNvPr>
          <p:cNvSpPr>
            <a:spLocks noGrp="1"/>
          </p:cNvSpPr>
          <p:nvPr>
            <p:ph type="sldNum" sz="quarter" idx="11"/>
          </p:nvPr>
        </p:nvSpPr>
        <p:spPr/>
        <p:txBody>
          <a:bodyPr/>
          <a:lstStyle/>
          <a:p>
            <a:fld id="{F8E47D07-9D1E-4FE9-B31A-2F5863681021}" type="slidenum">
              <a:rPr lang="en-GB" smtClean="0"/>
              <a:pPr/>
              <a:t>‹#›</a:t>
            </a:fld>
            <a:endParaRPr lang="en-GB" dirty="0"/>
          </a:p>
        </p:txBody>
      </p:sp>
      <p:sp>
        <p:nvSpPr>
          <p:cNvPr id="5" name="Text Placeholder 18">
            <a:extLst>
              <a:ext uri="{FF2B5EF4-FFF2-40B4-BE49-F238E27FC236}">
                <a16:creationId xmlns:a16="http://schemas.microsoft.com/office/drawing/2014/main" id="{C28D0956-CA25-8A55-A594-256222492ABE}"/>
              </a:ext>
            </a:extLst>
          </p:cNvPr>
          <p:cNvSpPr>
            <a:spLocks noGrp="1"/>
          </p:cNvSpPr>
          <p:nvPr>
            <p:ph type="body" sz="quarter" idx="112" hasCustomPrompt="1"/>
          </p:nvPr>
        </p:nvSpPr>
        <p:spPr>
          <a:xfrm>
            <a:off x="740568" y="1698351"/>
            <a:ext cx="2252662" cy="2251075"/>
          </a:xfrm>
          <a:custGeom>
            <a:avLst/>
            <a:gdLst>
              <a:gd name="connsiteX0" fmla="*/ 1006200 w 2012400"/>
              <a:gd name="connsiteY0" fmla="*/ 0 h 2012400"/>
              <a:gd name="connsiteX1" fmla="*/ 2012400 w 2012400"/>
              <a:gd name="connsiteY1" fmla="*/ 1006200 h 2012400"/>
              <a:gd name="connsiteX2" fmla="*/ 1006200 w 2012400"/>
              <a:gd name="connsiteY2" fmla="*/ 2012400 h 2012400"/>
              <a:gd name="connsiteX3" fmla="*/ 0 w 2012400"/>
              <a:gd name="connsiteY3" fmla="*/ 1006200 h 2012400"/>
              <a:gd name="connsiteX4" fmla="*/ 1006200 w 2012400"/>
              <a:gd name="connsiteY4" fmla="*/ 0 h 201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400" h="2012400">
                <a:moveTo>
                  <a:pt x="1006200" y="0"/>
                </a:moveTo>
                <a:cubicBezTo>
                  <a:pt x="1561909" y="0"/>
                  <a:pt x="2012400" y="450491"/>
                  <a:pt x="2012400" y="1006200"/>
                </a:cubicBezTo>
                <a:cubicBezTo>
                  <a:pt x="2012400" y="1561909"/>
                  <a:pt x="1561909" y="2012400"/>
                  <a:pt x="1006200" y="2012400"/>
                </a:cubicBezTo>
                <a:cubicBezTo>
                  <a:pt x="450491" y="2012400"/>
                  <a:pt x="0" y="1561909"/>
                  <a:pt x="0" y="1006200"/>
                </a:cubicBezTo>
                <a:cubicBezTo>
                  <a:pt x="0" y="450491"/>
                  <a:pt x="450491" y="0"/>
                  <a:pt x="1006200" y="0"/>
                </a:cubicBezTo>
                <a:close/>
              </a:path>
            </a:pathLst>
          </a:custGeom>
          <a:solidFill>
            <a:schemeClr val="accent2"/>
          </a:solidFill>
        </p:spPr>
        <p:txBody>
          <a:bodyPr wrap="square" lIns="0" tIns="0" rIns="0" bIns="0" anchor="ctr" anchorCtr="0">
            <a:normAutofit/>
          </a:bodyPr>
          <a:lstStyle>
            <a:lvl1pPr marL="0" indent="0" algn="ctr">
              <a:lnSpc>
                <a:spcPct val="100000"/>
              </a:lnSpc>
              <a:buNone/>
              <a:defRPr>
                <a:solidFill>
                  <a:schemeClr val="bg1"/>
                </a:solidFill>
                <a:latin typeface="+mj-lt"/>
              </a:defRPr>
            </a:lvl1pPr>
          </a:lstStyle>
          <a:p>
            <a:pPr lvl="0"/>
            <a:r>
              <a:rPr lang="en-US" dirty="0"/>
              <a:t>Click to add callout or key figure</a:t>
            </a:r>
          </a:p>
        </p:txBody>
      </p:sp>
      <p:sp>
        <p:nvSpPr>
          <p:cNvPr id="6" name="Text Placeholder 9">
            <a:extLst>
              <a:ext uri="{FF2B5EF4-FFF2-40B4-BE49-F238E27FC236}">
                <a16:creationId xmlns:a16="http://schemas.microsoft.com/office/drawing/2014/main" id="{82CACC68-32AD-F079-C7FC-15554FF2B598}"/>
              </a:ext>
            </a:extLst>
          </p:cNvPr>
          <p:cNvSpPr>
            <a:spLocks noGrp="1"/>
          </p:cNvSpPr>
          <p:nvPr>
            <p:ph type="body" sz="quarter" idx="18" hasCustomPrompt="1"/>
          </p:nvPr>
        </p:nvSpPr>
        <p:spPr>
          <a:xfrm>
            <a:off x="609599" y="4213225"/>
            <a:ext cx="2514601" cy="1754326"/>
          </a:xfrm>
        </p:spPr>
        <p:txBody>
          <a:bodyPr/>
          <a:lstStyle>
            <a:lvl1pPr marL="0" indent="0" algn="ctr">
              <a:lnSpc>
                <a:spcPct val="100000"/>
              </a:lnSpc>
              <a:buNone/>
              <a:defRPr sz="2000"/>
            </a:lvl1pPr>
          </a:lstStyle>
          <a:p>
            <a:pPr lvl="0"/>
            <a:r>
              <a:rPr lang="en-US" dirty="0"/>
              <a:t>Supporting text goes here.</a:t>
            </a:r>
          </a:p>
        </p:txBody>
      </p:sp>
      <p:sp>
        <p:nvSpPr>
          <p:cNvPr id="7" name="Text Placeholder 18">
            <a:extLst>
              <a:ext uri="{FF2B5EF4-FFF2-40B4-BE49-F238E27FC236}">
                <a16:creationId xmlns:a16="http://schemas.microsoft.com/office/drawing/2014/main" id="{925CB9A4-7A9E-0560-B2F0-362FDD46CE29}"/>
              </a:ext>
            </a:extLst>
          </p:cNvPr>
          <p:cNvSpPr>
            <a:spLocks noGrp="1"/>
          </p:cNvSpPr>
          <p:nvPr>
            <p:ph type="body" sz="quarter" idx="113" hasCustomPrompt="1"/>
          </p:nvPr>
        </p:nvSpPr>
        <p:spPr>
          <a:xfrm>
            <a:off x="3559968" y="1698351"/>
            <a:ext cx="2252662" cy="2251075"/>
          </a:xfrm>
          <a:custGeom>
            <a:avLst/>
            <a:gdLst>
              <a:gd name="connsiteX0" fmla="*/ 1006200 w 2012400"/>
              <a:gd name="connsiteY0" fmla="*/ 0 h 2012400"/>
              <a:gd name="connsiteX1" fmla="*/ 2012400 w 2012400"/>
              <a:gd name="connsiteY1" fmla="*/ 1006200 h 2012400"/>
              <a:gd name="connsiteX2" fmla="*/ 1006200 w 2012400"/>
              <a:gd name="connsiteY2" fmla="*/ 2012400 h 2012400"/>
              <a:gd name="connsiteX3" fmla="*/ 0 w 2012400"/>
              <a:gd name="connsiteY3" fmla="*/ 1006200 h 2012400"/>
              <a:gd name="connsiteX4" fmla="*/ 1006200 w 2012400"/>
              <a:gd name="connsiteY4" fmla="*/ 0 h 201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400" h="2012400">
                <a:moveTo>
                  <a:pt x="1006200" y="0"/>
                </a:moveTo>
                <a:cubicBezTo>
                  <a:pt x="1561909" y="0"/>
                  <a:pt x="2012400" y="450491"/>
                  <a:pt x="2012400" y="1006200"/>
                </a:cubicBezTo>
                <a:cubicBezTo>
                  <a:pt x="2012400" y="1561909"/>
                  <a:pt x="1561909" y="2012400"/>
                  <a:pt x="1006200" y="2012400"/>
                </a:cubicBezTo>
                <a:cubicBezTo>
                  <a:pt x="450491" y="2012400"/>
                  <a:pt x="0" y="1561909"/>
                  <a:pt x="0" y="1006200"/>
                </a:cubicBezTo>
                <a:cubicBezTo>
                  <a:pt x="0" y="450491"/>
                  <a:pt x="450491" y="0"/>
                  <a:pt x="1006200" y="0"/>
                </a:cubicBezTo>
                <a:close/>
              </a:path>
            </a:pathLst>
          </a:custGeom>
          <a:solidFill>
            <a:schemeClr val="accent1"/>
          </a:solidFill>
        </p:spPr>
        <p:txBody>
          <a:bodyPr wrap="square" lIns="0" tIns="0" rIns="0" bIns="0" anchor="ctr" anchorCtr="0">
            <a:normAutofit/>
          </a:bodyPr>
          <a:lstStyle>
            <a:lvl1pPr marL="0" indent="0" algn="ctr">
              <a:lnSpc>
                <a:spcPct val="100000"/>
              </a:lnSpc>
              <a:buNone/>
              <a:defRPr>
                <a:solidFill>
                  <a:schemeClr val="bg1"/>
                </a:solidFill>
                <a:latin typeface="+mj-lt"/>
              </a:defRPr>
            </a:lvl1pPr>
          </a:lstStyle>
          <a:p>
            <a:pPr lvl="0"/>
            <a:r>
              <a:rPr lang="en-US" dirty="0"/>
              <a:t>Click to add callout or key figure</a:t>
            </a:r>
          </a:p>
        </p:txBody>
      </p:sp>
      <p:sp>
        <p:nvSpPr>
          <p:cNvPr id="8" name="Text Placeholder 9">
            <a:extLst>
              <a:ext uri="{FF2B5EF4-FFF2-40B4-BE49-F238E27FC236}">
                <a16:creationId xmlns:a16="http://schemas.microsoft.com/office/drawing/2014/main" id="{16E424D4-D75C-EDE6-FA38-E18583CA062C}"/>
              </a:ext>
            </a:extLst>
          </p:cNvPr>
          <p:cNvSpPr>
            <a:spLocks noGrp="1"/>
          </p:cNvSpPr>
          <p:nvPr>
            <p:ph type="body" sz="quarter" idx="30" hasCustomPrompt="1"/>
          </p:nvPr>
        </p:nvSpPr>
        <p:spPr>
          <a:xfrm>
            <a:off x="3428999" y="4213225"/>
            <a:ext cx="2514601" cy="1754326"/>
          </a:xfrm>
        </p:spPr>
        <p:txBody>
          <a:bodyPr/>
          <a:lstStyle>
            <a:lvl1pPr marL="0" indent="0" algn="ctr">
              <a:lnSpc>
                <a:spcPct val="100000"/>
              </a:lnSpc>
              <a:buNone/>
              <a:defRPr sz="2000"/>
            </a:lvl1pPr>
          </a:lstStyle>
          <a:p>
            <a:pPr lvl="0"/>
            <a:r>
              <a:rPr lang="en-US" dirty="0"/>
              <a:t>Supporting text goes here.</a:t>
            </a:r>
          </a:p>
        </p:txBody>
      </p:sp>
      <p:sp>
        <p:nvSpPr>
          <p:cNvPr id="9" name="Text Placeholder 18">
            <a:extLst>
              <a:ext uri="{FF2B5EF4-FFF2-40B4-BE49-F238E27FC236}">
                <a16:creationId xmlns:a16="http://schemas.microsoft.com/office/drawing/2014/main" id="{E0A89B30-8D8C-FF5B-2BA9-88ED83411598}"/>
              </a:ext>
            </a:extLst>
          </p:cNvPr>
          <p:cNvSpPr>
            <a:spLocks noGrp="1"/>
          </p:cNvSpPr>
          <p:nvPr>
            <p:ph type="body" sz="quarter" idx="114" hasCustomPrompt="1"/>
          </p:nvPr>
        </p:nvSpPr>
        <p:spPr>
          <a:xfrm>
            <a:off x="6379368" y="1698351"/>
            <a:ext cx="2252662" cy="2251075"/>
          </a:xfrm>
          <a:custGeom>
            <a:avLst/>
            <a:gdLst>
              <a:gd name="connsiteX0" fmla="*/ 1006200 w 2012400"/>
              <a:gd name="connsiteY0" fmla="*/ 0 h 2012400"/>
              <a:gd name="connsiteX1" fmla="*/ 2012400 w 2012400"/>
              <a:gd name="connsiteY1" fmla="*/ 1006200 h 2012400"/>
              <a:gd name="connsiteX2" fmla="*/ 1006200 w 2012400"/>
              <a:gd name="connsiteY2" fmla="*/ 2012400 h 2012400"/>
              <a:gd name="connsiteX3" fmla="*/ 0 w 2012400"/>
              <a:gd name="connsiteY3" fmla="*/ 1006200 h 2012400"/>
              <a:gd name="connsiteX4" fmla="*/ 1006200 w 2012400"/>
              <a:gd name="connsiteY4" fmla="*/ 0 h 201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400" h="2012400">
                <a:moveTo>
                  <a:pt x="1006200" y="0"/>
                </a:moveTo>
                <a:cubicBezTo>
                  <a:pt x="1561909" y="0"/>
                  <a:pt x="2012400" y="450491"/>
                  <a:pt x="2012400" y="1006200"/>
                </a:cubicBezTo>
                <a:cubicBezTo>
                  <a:pt x="2012400" y="1561909"/>
                  <a:pt x="1561909" y="2012400"/>
                  <a:pt x="1006200" y="2012400"/>
                </a:cubicBezTo>
                <a:cubicBezTo>
                  <a:pt x="450491" y="2012400"/>
                  <a:pt x="0" y="1561909"/>
                  <a:pt x="0" y="1006200"/>
                </a:cubicBezTo>
                <a:cubicBezTo>
                  <a:pt x="0" y="450491"/>
                  <a:pt x="450491" y="0"/>
                  <a:pt x="1006200" y="0"/>
                </a:cubicBezTo>
                <a:close/>
              </a:path>
            </a:pathLst>
          </a:custGeom>
          <a:solidFill>
            <a:schemeClr val="accent3"/>
          </a:solidFill>
        </p:spPr>
        <p:txBody>
          <a:bodyPr wrap="square" lIns="0" tIns="0" rIns="0" bIns="0" anchor="ctr" anchorCtr="0">
            <a:normAutofit/>
          </a:bodyPr>
          <a:lstStyle>
            <a:lvl1pPr marL="0" indent="0" algn="ctr">
              <a:lnSpc>
                <a:spcPct val="100000"/>
              </a:lnSpc>
              <a:buNone/>
              <a:defRPr>
                <a:solidFill>
                  <a:schemeClr val="bg1"/>
                </a:solidFill>
                <a:latin typeface="+mj-lt"/>
              </a:defRPr>
            </a:lvl1pPr>
          </a:lstStyle>
          <a:p>
            <a:pPr lvl="0"/>
            <a:r>
              <a:rPr lang="en-US" dirty="0"/>
              <a:t>Click to add callout or key figure</a:t>
            </a:r>
          </a:p>
        </p:txBody>
      </p:sp>
      <p:sp>
        <p:nvSpPr>
          <p:cNvPr id="10" name="Text Placeholder 9">
            <a:extLst>
              <a:ext uri="{FF2B5EF4-FFF2-40B4-BE49-F238E27FC236}">
                <a16:creationId xmlns:a16="http://schemas.microsoft.com/office/drawing/2014/main" id="{24653661-ABAC-40E2-3974-BE554971678E}"/>
              </a:ext>
            </a:extLst>
          </p:cNvPr>
          <p:cNvSpPr>
            <a:spLocks noGrp="1"/>
          </p:cNvSpPr>
          <p:nvPr>
            <p:ph type="body" sz="quarter" idx="31" hasCustomPrompt="1"/>
          </p:nvPr>
        </p:nvSpPr>
        <p:spPr>
          <a:xfrm>
            <a:off x="6248399" y="4213225"/>
            <a:ext cx="2514601" cy="1754326"/>
          </a:xfrm>
        </p:spPr>
        <p:txBody>
          <a:bodyPr/>
          <a:lstStyle>
            <a:lvl1pPr marL="0" indent="0" algn="ctr">
              <a:lnSpc>
                <a:spcPct val="100000"/>
              </a:lnSpc>
              <a:buNone/>
              <a:defRPr sz="2000"/>
            </a:lvl1pPr>
          </a:lstStyle>
          <a:p>
            <a:pPr lvl="0"/>
            <a:r>
              <a:rPr lang="en-US" dirty="0"/>
              <a:t>Supporting text goes here.</a:t>
            </a:r>
          </a:p>
        </p:txBody>
      </p:sp>
      <p:sp>
        <p:nvSpPr>
          <p:cNvPr id="11" name="Text Placeholder 18">
            <a:extLst>
              <a:ext uri="{FF2B5EF4-FFF2-40B4-BE49-F238E27FC236}">
                <a16:creationId xmlns:a16="http://schemas.microsoft.com/office/drawing/2014/main" id="{1CF8363C-AC84-782F-C4B1-FF669F1C915E}"/>
              </a:ext>
            </a:extLst>
          </p:cNvPr>
          <p:cNvSpPr>
            <a:spLocks noGrp="1"/>
          </p:cNvSpPr>
          <p:nvPr>
            <p:ph type="body" sz="quarter" idx="115" hasCustomPrompt="1"/>
          </p:nvPr>
        </p:nvSpPr>
        <p:spPr>
          <a:xfrm>
            <a:off x="9198768" y="1698351"/>
            <a:ext cx="2252662" cy="2251075"/>
          </a:xfrm>
          <a:custGeom>
            <a:avLst/>
            <a:gdLst>
              <a:gd name="connsiteX0" fmla="*/ 1006200 w 2012400"/>
              <a:gd name="connsiteY0" fmla="*/ 0 h 2012400"/>
              <a:gd name="connsiteX1" fmla="*/ 2012400 w 2012400"/>
              <a:gd name="connsiteY1" fmla="*/ 1006200 h 2012400"/>
              <a:gd name="connsiteX2" fmla="*/ 1006200 w 2012400"/>
              <a:gd name="connsiteY2" fmla="*/ 2012400 h 2012400"/>
              <a:gd name="connsiteX3" fmla="*/ 0 w 2012400"/>
              <a:gd name="connsiteY3" fmla="*/ 1006200 h 2012400"/>
              <a:gd name="connsiteX4" fmla="*/ 1006200 w 2012400"/>
              <a:gd name="connsiteY4" fmla="*/ 0 h 201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400" h="2012400">
                <a:moveTo>
                  <a:pt x="1006200" y="0"/>
                </a:moveTo>
                <a:cubicBezTo>
                  <a:pt x="1561909" y="0"/>
                  <a:pt x="2012400" y="450491"/>
                  <a:pt x="2012400" y="1006200"/>
                </a:cubicBezTo>
                <a:cubicBezTo>
                  <a:pt x="2012400" y="1561909"/>
                  <a:pt x="1561909" y="2012400"/>
                  <a:pt x="1006200" y="2012400"/>
                </a:cubicBezTo>
                <a:cubicBezTo>
                  <a:pt x="450491" y="2012400"/>
                  <a:pt x="0" y="1561909"/>
                  <a:pt x="0" y="1006200"/>
                </a:cubicBezTo>
                <a:cubicBezTo>
                  <a:pt x="0" y="450491"/>
                  <a:pt x="450491" y="0"/>
                  <a:pt x="1006200" y="0"/>
                </a:cubicBezTo>
                <a:close/>
              </a:path>
            </a:pathLst>
          </a:custGeom>
          <a:solidFill>
            <a:schemeClr val="tx1"/>
          </a:solidFill>
        </p:spPr>
        <p:txBody>
          <a:bodyPr wrap="square" lIns="0" tIns="0" rIns="0" bIns="0" anchor="ctr" anchorCtr="0">
            <a:normAutofit/>
          </a:bodyPr>
          <a:lstStyle>
            <a:lvl1pPr marL="0" indent="0" algn="ctr">
              <a:lnSpc>
                <a:spcPct val="100000"/>
              </a:lnSpc>
              <a:buNone/>
              <a:defRPr>
                <a:solidFill>
                  <a:schemeClr val="bg1"/>
                </a:solidFill>
                <a:latin typeface="+mj-lt"/>
              </a:defRPr>
            </a:lvl1pPr>
          </a:lstStyle>
          <a:p>
            <a:pPr lvl="0"/>
            <a:r>
              <a:rPr lang="en-US" dirty="0"/>
              <a:t>Click to add callout or key figure</a:t>
            </a:r>
          </a:p>
        </p:txBody>
      </p:sp>
      <p:sp>
        <p:nvSpPr>
          <p:cNvPr id="12" name="Text Placeholder 9">
            <a:extLst>
              <a:ext uri="{FF2B5EF4-FFF2-40B4-BE49-F238E27FC236}">
                <a16:creationId xmlns:a16="http://schemas.microsoft.com/office/drawing/2014/main" id="{E5598C18-5C5E-DE7B-D710-32149ABBD909}"/>
              </a:ext>
            </a:extLst>
          </p:cNvPr>
          <p:cNvSpPr>
            <a:spLocks noGrp="1"/>
          </p:cNvSpPr>
          <p:nvPr>
            <p:ph type="body" sz="quarter" idx="32" hasCustomPrompt="1"/>
          </p:nvPr>
        </p:nvSpPr>
        <p:spPr>
          <a:xfrm>
            <a:off x="9067799" y="4213225"/>
            <a:ext cx="2514601" cy="1754326"/>
          </a:xfrm>
        </p:spPr>
        <p:txBody>
          <a:bodyPr/>
          <a:lstStyle>
            <a:lvl1pPr marL="0" indent="0" algn="ctr">
              <a:lnSpc>
                <a:spcPct val="100000"/>
              </a:lnSpc>
              <a:buNone/>
              <a:defRPr sz="2000"/>
            </a:lvl1pPr>
          </a:lstStyle>
          <a:p>
            <a:pPr lvl="0"/>
            <a:r>
              <a:rPr lang="en-US" dirty="0"/>
              <a:t>Supporting text goes here.</a:t>
            </a:r>
          </a:p>
        </p:txBody>
      </p:sp>
    </p:spTree>
    <p:custDataLst>
      <p:tags r:id="rId1"/>
    </p:custDataLst>
    <p:extLst>
      <p:ext uri="{BB962C8B-B14F-4D97-AF65-F5344CB8AC3E}">
        <p14:creationId xmlns:p14="http://schemas.microsoft.com/office/powerpoint/2010/main" val="29747381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 Value Points (Text)">
    <p:spTree>
      <p:nvGrpSpPr>
        <p:cNvPr id="1" name=""/>
        <p:cNvGrpSpPr/>
        <p:nvPr/>
      </p:nvGrpSpPr>
      <p:grpSpPr>
        <a:xfrm>
          <a:off x="0" y="0"/>
          <a:ext cx="0" cy="0"/>
          <a:chOff x="0" y="0"/>
          <a:chExt cx="0" cy="0"/>
        </a:xfrm>
      </p:grpSpPr>
      <p:sp>
        <p:nvSpPr>
          <p:cNvPr id="16" name="Text Placeholder 96">
            <a:extLst>
              <a:ext uri="{FF2B5EF4-FFF2-40B4-BE49-F238E27FC236}">
                <a16:creationId xmlns:a16="http://schemas.microsoft.com/office/drawing/2014/main" id="{99D084DC-173B-8CA7-4822-4F3ED5EDE368}"/>
              </a:ext>
            </a:extLst>
          </p:cNvPr>
          <p:cNvSpPr>
            <a:spLocks noGrp="1"/>
          </p:cNvSpPr>
          <p:nvPr>
            <p:ph type="body" sz="quarter" idx="111" hasCustomPrompt="1"/>
          </p:nvPr>
        </p:nvSpPr>
        <p:spPr>
          <a:xfrm>
            <a:off x="609602" y="6200775"/>
            <a:ext cx="9753598" cy="657225"/>
          </a:xfrm>
        </p:spPr>
        <p:txBody>
          <a:bodyPr lIns="0" bIns="72000" anchor="b" anchorCtr="0">
            <a:noAutofit/>
          </a:bodyPr>
          <a:lstStyle>
            <a:lvl1pPr>
              <a:lnSpc>
                <a:spcPct val="100000"/>
              </a:lnSpc>
              <a:spcAft>
                <a:spcPts val="300"/>
              </a:spcAft>
              <a:buNone/>
              <a:defRPr sz="800"/>
            </a:lvl1pPr>
          </a:lstStyle>
          <a:p>
            <a:pPr lvl="0"/>
            <a:r>
              <a:rPr lang="en-US" dirty="0"/>
              <a:t>Footnotes</a:t>
            </a:r>
          </a:p>
        </p:txBody>
      </p:sp>
      <p:sp>
        <p:nvSpPr>
          <p:cNvPr id="2" name="Title 1">
            <a:extLst>
              <a:ext uri="{FF2B5EF4-FFF2-40B4-BE49-F238E27FC236}">
                <a16:creationId xmlns:a16="http://schemas.microsoft.com/office/drawing/2014/main" id="{6E7B56D2-BB81-4064-3AA3-DF4C64B706F1}"/>
              </a:ext>
            </a:extLst>
          </p:cNvPr>
          <p:cNvSpPr>
            <a:spLocks noGrp="1"/>
          </p:cNvSpPr>
          <p:nvPr>
            <p:ph type="title" hasCustomPrompt="1"/>
          </p:nvPr>
        </p:nvSpPr>
        <p:spPr>
          <a:xfrm>
            <a:off x="609600" y="401638"/>
            <a:ext cx="10972800" cy="914400"/>
          </a:xfrm>
        </p:spPr>
        <p:txBody>
          <a:bodyPr/>
          <a:lstStyle/>
          <a:p>
            <a:r>
              <a:rPr lang="en-US" dirty="0"/>
              <a:t>Click to enter title here</a:t>
            </a:r>
          </a:p>
        </p:txBody>
      </p:sp>
      <p:sp>
        <p:nvSpPr>
          <p:cNvPr id="3" name="Date Placeholder 2">
            <a:extLst>
              <a:ext uri="{FF2B5EF4-FFF2-40B4-BE49-F238E27FC236}">
                <a16:creationId xmlns:a16="http://schemas.microsoft.com/office/drawing/2014/main" id="{D3F45F0C-B678-A03C-DBF5-2B5421CC45CB}"/>
              </a:ext>
            </a:extLst>
          </p:cNvPr>
          <p:cNvSpPr>
            <a:spLocks noGrp="1"/>
          </p:cNvSpPr>
          <p:nvPr>
            <p:ph type="dt" sz="half" idx="10"/>
          </p:nvPr>
        </p:nvSpPr>
        <p:spPr/>
        <p:txBody>
          <a:bodyPr/>
          <a:lstStyle/>
          <a:p>
            <a:endParaRPr lang="en-GB" dirty="0"/>
          </a:p>
        </p:txBody>
      </p:sp>
      <p:sp>
        <p:nvSpPr>
          <p:cNvPr id="4" name="Slide Number Placeholder 3">
            <a:extLst>
              <a:ext uri="{FF2B5EF4-FFF2-40B4-BE49-F238E27FC236}">
                <a16:creationId xmlns:a16="http://schemas.microsoft.com/office/drawing/2014/main" id="{2C0C001A-1DB0-4A27-A984-FA113B36506B}"/>
              </a:ext>
            </a:extLst>
          </p:cNvPr>
          <p:cNvSpPr>
            <a:spLocks noGrp="1"/>
          </p:cNvSpPr>
          <p:nvPr>
            <p:ph type="sldNum" sz="quarter" idx="11"/>
          </p:nvPr>
        </p:nvSpPr>
        <p:spPr/>
        <p:txBody>
          <a:bodyPr/>
          <a:lstStyle/>
          <a:p>
            <a:fld id="{F8E47D07-9D1E-4FE9-B31A-2F5863681021}" type="slidenum">
              <a:rPr lang="en-GB" smtClean="0"/>
              <a:pPr/>
              <a:t>‹#›</a:t>
            </a:fld>
            <a:endParaRPr lang="en-GB" dirty="0"/>
          </a:p>
        </p:txBody>
      </p:sp>
      <p:sp>
        <p:nvSpPr>
          <p:cNvPr id="5" name="Text Placeholder 18">
            <a:extLst>
              <a:ext uri="{FF2B5EF4-FFF2-40B4-BE49-F238E27FC236}">
                <a16:creationId xmlns:a16="http://schemas.microsoft.com/office/drawing/2014/main" id="{1C5AB9A7-0AB6-019D-19CC-C54FD35E5CBD}"/>
              </a:ext>
            </a:extLst>
          </p:cNvPr>
          <p:cNvSpPr>
            <a:spLocks noGrp="1"/>
          </p:cNvSpPr>
          <p:nvPr>
            <p:ph type="body" sz="quarter" idx="112" hasCustomPrompt="1"/>
          </p:nvPr>
        </p:nvSpPr>
        <p:spPr>
          <a:xfrm>
            <a:off x="677635" y="1698351"/>
            <a:ext cx="1814648" cy="1813370"/>
          </a:xfrm>
          <a:custGeom>
            <a:avLst/>
            <a:gdLst>
              <a:gd name="connsiteX0" fmla="*/ 1006200 w 2012400"/>
              <a:gd name="connsiteY0" fmla="*/ 0 h 2012400"/>
              <a:gd name="connsiteX1" fmla="*/ 2012400 w 2012400"/>
              <a:gd name="connsiteY1" fmla="*/ 1006200 h 2012400"/>
              <a:gd name="connsiteX2" fmla="*/ 1006200 w 2012400"/>
              <a:gd name="connsiteY2" fmla="*/ 2012400 h 2012400"/>
              <a:gd name="connsiteX3" fmla="*/ 0 w 2012400"/>
              <a:gd name="connsiteY3" fmla="*/ 1006200 h 2012400"/>
              <a:gd name="connsiteX4" fmla="*/ 1006200 w 2012400"/>
              <a:gd name="connsiteY4" fmla="*/ 0 h 201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400" h="2012400">
                <a:moveTo>
                  <a:pt x="1006200" y="0"/>
                </a:moveTo>
                <a:cubicBezTo>
                  <a:pt x="1561909" y="0"/>
                  <a:pt x="2012400" y="450491"/>
                  <a:pt x="2012400" y="1006200"/>
                </a:cubicBezTo>
                <a:cubicBezTo>
                  <a:pt x="2012400" y="1561909"/>
                  <a:pt x="1561909" y="2012400"/>
                  <a:pt x="1006200" y="2012400"/>
                </a:cubicBezTo>
                <a:cubicBezTo>
                  <a:pt x="450491" y="2012400"/>
                  <a:pt x="0" y="1561909"/>
                  <a:pt x="0" y="1006200"/>
                </a:cubicBezTo>
                <a:cubicBezTo>
                  <a:pt x="0" y="450491"/>
                  <a:pt x="450491" y="0"/>
                  <a:pt x="1006200" y="0"/>
                </a:cubicBezTo>
                <a:close/>
              </a:path>
            </a:pathLst>
          </a:custGeom>
          <a:solidFill>
            <a:schemeClr val="accent2"/>
          </a:solidFill>
        </p:spPr>
        <p:txBody>
          <a:bodyPr wrap="square" lIns="0" tIns="0" rIns="0" bIns="0" anchor="ctr" anchorCtr="0">
            <a:normAutofit/>
          </a:bodyPr>
          <a:lstStyle>
            <a:lvl1pPr marL="0" indent="0" algn="ctr">
              <a:lnSpc>
                <a:spcPct val="100000"/>
              </a:lnSpc>
              <a:buNone/>
              <a:defRPr sz="2000">
                <a:solidFill>
                  <a:schemeClr val="bg1"/>
                </a:solidFill>
                <a:latin typeface="+mj-lt"/>
              </a:defRPr>
            </a:lvl1pPr>
          </a:lstStyle>
          <a:p>
            <a:pPr lvl="0"/>
            <a:r>
              <a:rPr lang="en-US" dirty="0"/>
              <a:t>Click to add callout or key figure</a:t>
            </a:r>
          </a:p>
        </p:txBody>
      </p:sp>
      <p:sp>
        <p:nvSpPr>
          <p:cNvPr id="6" name="Text Placeholder 9">
            <a:extLst>
              <a:ext uri="{FF2B5EF4-FFF2-40B4-BE49-F238E27FC236}">
                <a16:creationId xmlns:a16="http://schemas.microsoft.com/office/drawing/2014/main" id="{BD153482-DCD4-673A-D89C-9105394DDF6A}"/>
              </a:ext>
            </a:extLst>
          </p:cNvPr>
          <p:cNvSpPr>
            <a:spLocks noGrp="1"/>
          </p:cNvSpPr>
          <p:nvPr>
            <p:ph type="body" sz="quarter" idx="18" hasCustomPrompt="1"/>
          </p:nvPr>
        </p:nvSpPr>
        <p:spPr>
          <a:xfrm>
            <a:off x="609599" y="3927674"/>
            <a:ext cx="1950721" cy="2088000"/>
          </a:xfrm>
        </p:spPr>
        <p:txBody>
          <a:bodyPr/>
          <a:lstStyle>
            <a:lvl1pPr marL="0" indent="0" algn="ctr">
              <a:lnSpc>
                <a:spcPct val="100000"/>
              </a:lnSpc>
              <a:buNone/>
              <a:defRPr sz="2000"/>
            </a:lvl1pPr>
          </a:lstStyle>
          <a:p>
            <a:pPr lvl="0"/>
            <a:r>
              <a:rPr lang="en-US" dirty="0"/>
              <a:t>Supporting text goes here.</a:t>
            </a:r>
          </a:p>
        </p:txBody>
      </p:sp>
      <p:sp>
        <p:nvSpPr>
          <p:cNvPr id="7" name="Text Placeholder 18">
            <a:extLst>
              <a:ext uri="{FF2B5EF4-FFF2-40B4-BE49-F238E27FC236}">
                <a16:creationId xmlns:a16="http://schemas.microsoft.com/office/drawing/2014/main" id="{B39C6A77-85AA-5059-537D-1987035D71DF}"/>
              </a:ext>
            </a:extLst>
          </p:cNvPr>
          <p:cNvSpPr>
            <a:spLocks noGrp="1"/>
          </p:cNvSpPr>
          <p:nvPr>
            <p:ph type="body" sz="quarter" idx="113" hasCustomPrompt="1"/>
          </p:nvPr>
        </p:nvSpPr>
        <p:spPr>
          <a:xfrm>
            <a:off x="2933155" y="1698351"/>
            <a:ext cx="1814648" cy="1813370"/>
          </a:xfrm>
          <a:custGeom>
            <a:avLst/>
            <a:gdLst>
              <a:gd name="connsiteX0" fmla="*/ 1006200 w 2012400"/>
              <a:gd name="connsiteY0" fmla="*/ 0 h 2012400"/>
              <a:gd name="connsiteX1" fmla="*/ 2012400 w 2012400"/>
              <a:gd name="connsiteY1" fmla="*/ 1006200 h 2012400"/>
              <a:gd name="connsiteX2" fmla="*/ 1006200 w 2012400"/>
              <a:gd name="connsiteY2" fmla="*/ 2012400 h 2012400"/>
              <a:gd name="connsiteX3" fmla="*/ 0 w 2012400"/>
              <a:gd name="connsiteY3" fmla="*/ 1006200 h 2012400"/>
              <a:gd name="connsiteX4" fmla="*/ 1006200 w 2012400"/>
              <a:gd name="connsiteY4" fmla="*/ 0 h 201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400" h="2012400">
                <a:moveTo>
                  <a:pt x="1006200" y="0"/>
                </a:moveTo>
                <a:cubicBezTo>
                  <a:pt x="1561909" y="0"/>
                  <a:pt x="2012400" y="450491"/>
                  <a:pt x="2012400" y="1006200"/>
                </a:cubicBezTo>
                <a:cubicBezTo>
                  <a:pt x="2012400" y="1561909"/>
                  <a:pt x="1561909" y="2012400"/>
                  <a:pt x="1006200" y="2012400"/>
                </a:cubicBezTo>
                <a:cubicBezTo>
                  <a:pt x="450491" y="2012400"/>
                  <a:pt x="0" y="1561909"/>
                  <a:pt x="0" y="1006200"/>
                </a:cubicBezTo>
                <a:cubicBezTo>
                  <a:pt x="0" y="450491"/>
                  <a:pt x="450491" y="0"/>
                  <a:pt x="1006200" y="0"/>
                </a:cubicBezTo>
                <a:close/>
              </a:path>
            </a:pathLst>
          </a:custGeom>
          <a:solidFill>
            <a:schemeClr val="accent1"/>
          </a:solidFill>
        </p:spPr>
        <p:txBody>
          <a:bodyPr wrap="square" lIns="0" tIns="0" rIns="0" bIns="0" anchor="ctr" anchorCtr="0">
            <a:normAutofit/>
          </a:bodyPr>
          <a:lstStyle>
            <a:lvl1pPr marL="0" indent="0" algn="ctr">
              <a:lnSpc>
                <a:spcPct val="100000"/>
              </a:lnSpc>
              <a:buNone/>
              <a:defRPr sz="2000">
                <a:solidFill>
                  <a:schemeClr val="bg1"/>
                </a:solidFill>
                <a:latin typeface="+mj-lt"/>
              </a:defRPr>
            </a:lvl1pPr>
          </a:lstStyle>
          <a:p>
            <a:pPr lvl="0"/>
            <a:r>
              <a:rPr lang="en-US" dirty="0"/>
              <a:t>Click to add callout or key figure</a:t>
            </a:r>
          </a:p>
        </p:txBody>
      </p:sp>
      <p:sp>
        <p:nvSpPr>
          <p:cNvPr id="8" name="Text Placeholder 9">
            <a:extLst>
              <a:ext uri="{FF2B5EF4-FFF2-40B4-BE49-F238E27FC236}">
                <a16:creationId xmlns:a16="http://schemas.microsoft.com/office/drawing/2014/main" id="{03B69E7A-FF69-2061-9D63-887CE347C0BE}"/>
              </a:ext>
            </a:extLst>
          </p:cNvPr>
          <p:cNvSpPr>
            <a:spLocks noGrp="1"/>
          </p:cNvSpPr>
          <p:nvPr>
            <p:ph type="body" sz="quarter" idx="32" hasCustomPrompt="1"/>
          </p:nvPr>
        </p:nvSpPr>
        <p:spPr>
          <a:xfrm>
            <a:off x="2865119" y="3927674"/>
            <a:ext cx="1950721" cy="2088000"/>
          </a:xfrm>
        </p:spPr>
        <p:txBody>
          <a:bodyPr/>
          <a:lstStyle>
            <a:lvl1pPr marL="0" indent="0" algn="ctr">
              <a:lnSpc>
                <a:spcPct val="100000"/>
              </a:lnSpc>
              <a:buNone/>
              <a:defRPr sz="2000"/>
            </a:lvl1pPr>
          </a:lstStyle>
          <a:p>
            <a:pPr lvl="0"/>
            <a:r>
              <a:rPr lang="en-US" dirty="0"/>
              <a:t>Supporting text goes here.</a:t>
            </a:r>
          </a:p>
        </p:txBody>
      </p:sp>
      <p:sp>
        <p:nvSpPr>
          <p:cNvPr id="9" name="Text Placeholder 18">
            <a:extLst>
              <a:ext uri="{FF2B5EF4-FFF2-40B4-BE49-F238E27FC236}">
                <a16:creationId xmlns:a16="http://schemas.microsoft.com/office/drawing/2014/main" id="{0CA85777-B227-49B0-C4BB-38A30AB92D0D}"/>
              </a:ext>
            </a:extLst>
          </p:cNvPr>
          <p:cNvSpPr>
            <a:spLocks noGrp="1"/>
          </p:cNvSpPr>
          <p:nvPr>
            <p:ph type="body" sz="quarter" idx="114" hasCustomPrompt="1"/>
          </p:nvPr>
        </p:nvSpPr>
        <p:spPr>
          <a:xfrm>
            <a:off x="5188675" y="1698351"/>
            <a:ext cx="1814648" cy="1813370"/>
          </a:xfrm>
          <a:custGeom>
            <a:avLst/>
            <a:gdLst>
              <a:gd name="connsiteX0" fmla="*/ 1006200 w 2012400"/>
              <a:gd name="connsiteY0" fmla="*/ 0 h 2012400"/>
              <a:gd name="connsiteX1" fmla="*/ 2012400 w 2012400"/>
              <a:gd name="connsiteY1" fmla="*/ 1006200 h 2012400"/>
              <a:gd name="connsiteX2" fmla="*/ 1006200 w 2012400"/>
              <a:gd name="connsiteY2" fmla="*/ 2012400 h 2012400"/>
              <a:gd name="connsiteX3" fmla="*/ 0 w 2012400"/>
              <a:gd name="connsiteY3" fmla="*/ 1006200 h 2012400"/>
              <a:gd name="connsiteX4" fmla="*/ 1006200 w 2012400"/>
              <a:gd name="connsiteY4" fmla="*/ 0 h 201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400" h="2012400">
                <a:moveTo>
                  <a:pt x="1006200" y="0"/>
                </a:moveTo>
                <a:cubicBezTo>
                  <a:pt x="1561909" y="0"/>
                  <a:pt x="2012400" y="450491"/>
                  <a:pt x="2012400" y="1006200"/>
                </a:cubicBezTo>
                <a:cubicBezTo>
                  <a:pt x="2012400" y="1561909"/>
                  <a:pt x="1561909" y="2012400"/>
                  <a:pt x="1006200" y="2012400"/>
                </a:cubicBezTo>
                <a:cubicBezTo>
                  <a:pt x="450491" y="2012400"/>
                  <a:pt x="0" y="1561909"/>
                  <a:pt x="0" y="1006200"/>
                </a:cubicBezTo>
                <a:cubicBezTo>
                  <a:pt x="0" y="450491"/>
                  <a:pt x="450491" y="0"/>
                  <a:pt x="1006200" y="0"/>
                </a:cubicBezTo>
                <a:close/>
              </a:path>
            </a:pathLst>
          </a:custGeom>
          <a:solidFill>
            <a:schemeClr val="accent3"/>
          </a:solidFill>
        </p:spPr>
        <p:txBody>
          <a:bodyPr wrap="square" lIns="0" tIns="0" rIns="0" bIns="0" anchor="ctr" anchorCtr="0">
            <a:normAutofit/>
          </a:bodyPr>
          <a:lstStyle>
            <a:lvl1pPr marL="0" indent="0" algn="ctr">
              <a:lnSpc>
                <a:spcPct val="100000"/>
              </a:lnSpc>
              <a:buNone/>
              <a:defRPr sz="2000">
                <a:solidFill>
                  <a:schemeClr val="bg1"/>
                </a:solidFill>
                <a:latin typeface="+mj-lt"/>
              </a:defRPr>
            </a:lvl1pPr>
          </a:lstStyle>
          <a:p>
            <a:pPr lvl="0"/>
            <a:r>
              <a:rPr lang="en-US" dirty="0"/>
              <a:t>Click to add callout or key figure</a:t>
            </a:r>
          </a:p>
        </p:txBody>
      </p:sp>
      <p:sp>
        <p:nvSpPr>
          <p:cNvPr id="10" name="Text Placeholder 9">
            <a:extLst>
              <a:ext uri="{FF2B5EF4-FFF2-40B4-BE49-F238E27FC236}">
                <a16:creationId xmlns:a16="http://schemas.microsoft.com/office/drawing/2014/main" id="{E96E0F8A-0AFD-AF15-0C62-755FD7EE37C6}"/>
              </a:ext>
            </a:extLst>
          </p:cNvPr>
          <p:cNvSpPr>
            <a:spLocks noGrp="1"/>
          </p:cNvSpPr>
          <p:nvPr>
            <p:ph type="body" sz="quarter" idx="33" hasCustomPrompt="1"/>
          </p:nvPr>
        </p:nvSpPr>
        <p:spPr>
          <a:xfrm>
            <a:off x="5120639" y="3927674"/>
            <a:ext cx="1950721" cy="2088000"/>
          </a:xfrm>
        </p:spPr>
        <p:txBody>
          <a:bodyPr/>
          <a:lstStyle>
            <a:lvl1pPr marL="0" indent="0" algn="ctr">
              <a:lnSpc>
                <a:spcPct val="100000"/>
              </a:lnSpc>
              <a:buNone/>
              <a:defRPr sz="2000"/>
            </a:lvl1pPr>
          </a:lstStyle>
          <a:p>
            <a:pPr lvl="0"/>
            <a:r>
              <a:rPr lang="en-US" dirty="0"/>
              <a:t>Supporting text goes here.</a:t>
            </a:r>
          </a:p>
        </p:txBody>
      </p:sp>
      <p:sp>
        <p:nvSpPr>
          <p:cNvPr id="11" name="Text Placeholder 18">
            <a:extLst>
              <a:ext uri="{FF2B5EF4-FFF2-40B4-BE49-F238E27FC236}">
                <a16:creationId xmlns:a16="http://schemas.microsoft.com/office/drawing/2014/main" id="{3F246884-FD35-9856-0FE3-46AFF72047C9}"/>
              </a:ext>
            </a:extLst>
          </p:cNvPr>
          <p:cNvSpPr>
            <a:spLocks noGrp="1"/>
          </p:cNvSpPr>
          <p:nvPr>
            <p:ph type="body" sz="quarter" idx="116" hasCustomPrompt="1"/>
          </p:nvPr>
        </p:nvSpPr>
        <p:spPr>
          <a:xfrm>
            <a:off x="7444195" y="1698351"/>
            <a:ext cx="1814648" cy="1813370"/>
          </a:xfrm>
          <a:custGeom>
            <a:avLst/>
            <a:gdLst>
              <a:gd name="connsiteX0" fmla="*/ 1006200 w 2012400"/>
              <a:gd name="connsiteY0" fmla="*/ 0 h 2012400"/>
              <a:gd name="connsiteX1" fmla="*/ 2012400 w 2012400"/>
              <a:gd name="connsiteY1" fmla="*/ 1006200 h 2012400"/>
              <a:gd name="connsiteX2" fmla="*/ 1006200 w 2012400"/>
              <a:gd name="connsiteY2" fmla="*/ 2012400 h 2012400"/>
              <a:gd name="connsiteX3" fmla="*/ 0 w 2012400"/>
              <a:gd name="connsiteY3" fmla="*/ 1006200 h 2012400"/>
              <a:gd name="connsiteX4" fmla="*/ 1006200 w 2012400"/>
              <a:gd name="connsiteY4" fmla="*/ 0 h 201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400" h="2012400">
                <a:moveTo>
                  <a:pt x="1006200" y="0"/>
                </a:moveTo>
                <a:cubicBezTo>
                  <a:pt x="1561909" y="0"/>
                  <a:pt x="2012400" y="450491"/>
                  <a:pt x="2012400" y="1006200"/>
                </a:cubicBezTo>
                <a:cubicBezTo>
                  <a:pt x="2012400" y="1561909"/>
                  <a:pt x="1561909" y="2012400"/>
                  <a:pt x="1006200" y="2012400"/>
                </a:cubicBezTo>
                <a:cubicBezTo>
                  <a:pt x="450491" y="2012400"/>
                  <a:pt x="0" y="1561909"/>
                  <a:pt x="0" y="1006200"/>
                </a:cubicBezTo>
                <a:cubicBezTo>
                  <a:pt x="0" y="450491"/>
                  <a:pt x="450491" y="0"/>
                  <a:pt x="1006200" y="0"/>
                </a:cubicBezTo>
                <a:close/>
              </a:path>
            </a:pathLst>
          </a:custGeom>
          <a:solidFill>
            <a:schemeClr val="tx1"/>
          </a:solidFill>
        </p:spPr>
        <p:txBody>
          <a:bodyPr wrap="square" lIns="0" tIns="0" rIns="0" bIns="0" anchor="ctr" anchorCtr="0">
            <a:normAutofit/>
          </a:bodyPr>
          <a:lstStyle>
            <a:lvl1pPr marL="0" indent="0" algn="ctr">
              <a:lnSpc>
                <a:spcPct val="100000"/>
              </a:lnSpc>
              <a:buNone/>
              <a:defRPr sz="2000">
                <a:solidFill>
                  <a:schemeClr val="bg1"/>
                </a:solidFill>
                <a:latin typeface="+mj-lt"/>
              </a:defRPr>
            </a:lvl1pPr>
          </a:lstStyle>
          <a:p>
            <a:pPr lvl="0"/>
            <a:r>
              <a:rPr lang="en-US" dirty="0"/>
              <a:t>Click to add callout or key figure</a:t>
            </a:r>
          </a:p>
        </p:txBody>
      </p:sp>
      <p:sp>
        <p:nvSpPr>
          <p:cNvPr id="12" name="Text Placeholder 9">
            <a:extLst>
              <a:ext uri="{FF2B5EF4-FFF2-40B4-BE49-F238E27FC236}">
                <a16:creationId xmlns:a16="http://schemas.microsoft.com/office/drawing/2014/main" id="{ACA767B7-468F-8E4E-1C32-6CD44E3066CC}"/>
              </a:ext>
            </a:extLst>
          </p:cNvPr>
          <p:cNvSpPr>
            <a:spLocks noGrp="1"/>
          </p:cNvSpPr>
          <p:nvPr>
            <p:ph type="body" sz="quarter" idx="34" hasCustomPrompt="1"/>
          </p:nvPr>
        </p:nvSpPr>
        <p:spPr>
          <a:xfrm>
            <a:off x="7376159" y="3927674"/>
            <a:ext cx="1950721" cy="2088000"/>
          </a:xfrm>
        </p:spPr>
        <p:txBody>
          <a:bodyPr/>
          <a:lstStyle>
            <a:lvl1pPr marL="0" indent="0" algn="ctr">
              <a:lnSpc>
                <a:spcPct val="100000"/>
              </a:lnSpc>
              <a:buNone/>
              <a:defRPr sz="2000"/>
            </a:lvl1pPr>
          </a:lstStyle>
          <a:p>
            <a:pPr lvl="0"/>
            <a:r>
              <a:rPr lang="en-US" dirty="0"/>
              <a:t>Supporting text goes here.</a:t>
            </a:r>
          </a:p>
        </p:txBody>
      </p:sp>
      <p:sp>
        <p:nvSpPr>
          <p:cNvPr id="13" name="Text Placeholder 18">
            <a:extLst>
              <a:ext uri="{FF2B5EF4-FFF2-40B4-BE49-F238E27FC236}">
                <a16:creationId xmlns:a16="http://schemas.microsoft.com/office/drawing/2014/main" id="{F163B4D9-9C81-86CC-7D56-70C1E36C85E8}"/>
              </a:ext>
            </a:extLst>
          </p:cNvPr>
          <p:cNvSpPr>
            <a:spLocks noGrp="1"/>
          </p:cNvSpPr>
          <p:nvPr>
            <p:ph type="body" sz="quarter" idx="115" hasCustomPrompt="1"/>
          </p:nvPr>
        </p:nvSpPr>
        <p:spPr>
          <a:xfrm>
            <a:off x="9699715" y="1698351"/>
            <a:ext cx="1814648" cy="1813370"/>
          </a:xfrm>
          <a:custGeom>
            <a:avLst/>
            <a:gdLst>
              <a:gd name="connsiteX0" fmla="*/ 1006200 w 2012400"/>
              <a:gd name="connsiteY0" fmla="*/ 0 h 2012400"/>
              <a:gd name="connsiteX1" fmla="*/ 2012400 w 2012400"/>
              <a:gd name="connsiteY1" fmla="*/ 1006200 h 2012400"/>
              <a:gd name="connsiteX2" fmla="*/ 1006200 w 2012400"/>
              <a:gd name="connsiteY2" fmla="*/ 2012400 h 2012400"/>
              <a:gd name="connsiteX3" fmla="*/ 0 w 2012400"/>
              <a:gd name="connsiteY3" fmla="*/ 1006200 h 2012400"/>
              <a:gd name="connsiteX4" fmla="*/ 1006200 w 2012400"/>
              <a:gd name="connsiteY4" fmla="*/ 0 h 201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400" h="2012400">
                <a:moveTo>
                  <a:pt x="1006200" y="0"/>
                </a:moveTo>
                <a:cubicBezTo>
                  <a:pt x="1561909" y="0"/>
                  <a:pt x="2012400" y="450491"/>
                  <a:pt x="2012400" y="1006200"/>
                </a:cubicBezTo>
                <a:cubicBezTo>
                  <a:pt x="2012400" y="1561909"/>
                  <a:pt x="1561909" y="2012400"/>
                  <a:pt x="1006200" y="2012400"/>
                </a:cubicBezTo>
                <a:cubicBezTo>
                  <a:pt x="450491" y="2012400"/>
                  <a:pt x="0" y="1561909"/>
                  <a:pt x="0" y="1006200"/>
                </a:cubicBezTo>
                <a:cubicBezTo>
                  <a:pt x="0" y="450491"/>
                  <a:pt x="450491" y="0"/>
                  <a:pt x="1006200" y="0"/>
                </a:cubicBezTo>
                <a:close/>
              </a:path>
            </a:pathLst>
          </a:custGeom>
          <a:solidFill>
            <a:schemeClr val="bg2"/>
          </a:solidFill>
        </p:spPr>
        <p:txBody>
          <a:bodyPr wrap="square" lIns="0" tIns="0" rIns="0" bIns="0" anchor="ctr" anchorCtr="0">
            <a:normAutofit/>
          </a:bodyPr>
          <a:lstStyle>
            <a:lvl1pPr marL="0" indent="0" algn="ctr">
              <a:lnSpc>
                <a:spcPct val="100000"/>
              </a:lnSpc>
              <a:buNone/>
              <a:defRPr sz="2000">
                <a:solidFill>
                  <a:schemeClr val="tx1"/>
                </a:solidFill>
                <a:latin typeface="+mj-lt"/>
              </a:defRPr>
            </a:lvl1pPr>
          </a:lstStyle>
          <a:p>
            <a:pPr lvl="0"/>
            <a:r>
              <a:rPr lang="en-US" dirty="0"/>
              <a:t>Click to add callout or key figure</a:t>
            </a:r>
          </a:p>
        </p:txBody>
      </p:sp>
      <p:sp>
        <p:nvSpPr>
          <p:cNvPr id="14" name="Text Placeholder 9">
            <a:extLst>
              <a:ext uri="{FF2B5EF4-FFF2-40B4-BE49-F238E27FC236}">
                <a16:creationId xmlns:a16="http://schemas.microsoft.com/office/drawing/2014/main" id="{DE7B1FAC-1A78-52E2-4332-509608AE39E9}"/>
              </a:ext>
            </a:extLst>
          </p:cNvPr>
          <p:cNvSpPr>
            <a:spLocks noGrp="1"/>
          </p:cNvSpPr>
          <p:nvPr>
            <p:ph type="body" sz="quarter" idx="35" hasCustomPrompt="1"/>
          </p:nvPr>
        </p:nvSpPr>
        <p:spPr>
          <a:xfrm>
            <a:off x="9631679" y="3927674"/>
            <a:ext cx="1950721" cy="2088000"/>
          </a:xfrm>
        </p:spPr>
        <p:txBody>
          <a:bodyPr/>
          <a:lstStyle>
            <a:lvl1pPr marL="0" indent="0" algn="ctr">
              <a:lnSpc>
                <a:spcPct val="100000"/>
              </a:lnSpc>
              <a:buNone/>
              <a:defRPr sz="2000"/>
            </a:lvl1pPr>
          </a:lstStyle>
          <a:p>
            <a:pPr lvl="0"/>
            <a:r>
              <a:rPr lang="en-US" dirty="0"/>
              <a:t>Supporting text goes here.</a:t>
            </a:r>
          </a:p>
        </p:txBody>
      </p:sp>
    </p:spTree>
    <p:custDataLst>
      <p:tags r:id="rId1"/>
    </p:custDataLst>
    <p:extLst>
      <p:ext uri="{BB962C8B-B14F-4D97-AF65-F5344CB8AC3E}">
        <p14:creationId xmlns:p14="http://schemas.microsoft.com/office/powerpoint/2010/main" val="1917612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in Lens">
    <p:spTree>
      <p:nvGrpSpPr>
        <p:cNvPr id="1" name=""/>
        <p:cNvGrpSpPr/>
        <p:nvPr/>
      </p:nvGrpSpPr>
      <p:grpSpPr>
        <a:xfrm>
          <a:off x="0" y="0"/>
          <a:ext cx="0" cy="0"/>
          <a:chOff x="0" y="0"/>
          <a:chExt cx="0" cy="0"/>
        </a:xfrm>
      </p:grpSpPr>
      <p:sp>
        <p:nvSpPr>
          <p:cNvPr id="8" name="Text Placeholder 96">
            <a:extLst>
              <a:ext uri="{FF2B5EF4-FFF2-40B4-BE49-F238E27FC236}">
                <a16:creationId xmlns:a16="http://schemas.microsoft.com/office/drawing/2014/main" id="{DFE25DB2-F58D-4AD2-B640-7A1061569FFB}"/>
              </a:ext>
            </a:extLst>
          </p:cNvPr>
          <p:cNvSpPr>
            <a:spLocks noGrp="1"/>
          </p:cNvSpPr>
          <p:nvPr>
            <p:ph type="body" sz="quarter" idx="111" hasCustomPrompt="1"/>
          </p:nvPr>
        </p:nvSpPr>
        <p:spPr>
          <a:xfrm>
            <a:off x="5486400" y="6200775"/>
            <a:ext cx="4876799" cy="657225"/>
          </a:xfrm>
        </p:spPr>
        <p:txBody>
          <a:bodyPr bIns="72000" anchor="b" anchorCtr="0">
            <a:noAutofit/>
          </a:bodyPr>
          <a:lstStyle>
            <a:lvl1pPr>
              <a:lnSpc>
                <a:spcPct val="100000"/>
              </a:lnSpc>
              <a:spcAft>
                <a:spcPts val="300"/>
              </a:spcAft>
              <a:buNone/>
              <a:defRPr sz="800"/>
            </a:lvl1pPr>
          </a:lstStyle>
          <a:p>
            <a:pPr lvl="0"/>
            <a:r>
              <a:rPr lang="en-US" dirty="0"/>
              <a:t>Footnotes</a:t>
            </a:r>
          </a:p>
        </p:txBody>
      </p:sp>
      <p:sp>
        <p:nvSpPr>
          <p:cNvPr id="10" name="Date Placeholder 9">
            <a:extLst>
              <a:ext uri="{FF2B5EF4-FFF2-40B4-BE49-F238E27FC236}">
                <a16:creationId xmlns:a16="http://schemas.microsoft.com/office/drawing/2014/main" id="{59C580CE-4074-4379-8D68-E5118B13A13A}"/>
              </a:ext>
            </a:extLst>
          </p:cNvPr>
          <p:cNvSpPr>
            <a:spLocks noGrp="1"/>
          </p:cNvSpPr>
          <p:nvPr>
            <p:ph type="dt" sz="half" idx="20"/>
          </p:nvPr>
        </p:nvSpPr>
        <p:spPr/>
        <p:txBody>
          <a:bodyPr/>
          <a:lstStyle>
            <a:lvl1pPr>
              <a:lnSpc>
                <a:spcPct val="100000"/>
              </a:lnSpc>
              <a:defRPr/>
            </a:lvl1pPr>
          </a:lstStyle>
          <a:p>
            <a:endParaRPr lang="en-GB"/>
          </a:p>
        </p:txBody>
      </p:sp>
      <p:sp>
        <p:nvSpPr>
          <p:cNvPr id="2" name="Rectangle 1">
            <a:extLst>
              <a:ext uri="{FF2B5EF4-FFF2-40B4-BE49-F238E27FC236}">
                <a16:creationId xmlns:a16="http://schemas.microsoft.com/office/drawing/2014/main" id="{36FAF170-FDDE-1344-54BF-D168FE796F71}"/>
              </a:ext>
            </a:extLst>
          </p:cNvPr>
          <p:cNvSpPr/>
          <p:nvPr userDrawn="1"/>
        </p:nvSpPr>
        <p:spPr>
          <a:xfrm>
            <a:off x="1" y="0"/>
            <a:ext cx="609598"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US" dirty="0" err="1"/>
          </a:p>
        </p:txBody>
      </p:sp>
      <p:sp>
        <p:nvSpPr>
          <p:cNvPr id="12" name="Title 11">
            <a:extLst>
              <a:ext uri="{FF2B5EF4-FFF2-40B4-BE49-F238E27FC236}">
                <a16:creationId xmlns:a16="http://schemas.microsoft.com/office/drawing/2014/main" id="{CD0FA13F-5B1F-4795-B0E7-3E97B5D8E071}"/>
              </a:ext>
            </a:extLst>
          </p:cNvPr>
          <p:cNvSpPr>
            <a:spLocks noGrp="1"/>
          </p:cNvSpPr>
          <p:nvPr>
            <p:ph type="title" hasCustomPrompt="1"/>
          </p:nvPr>
        </p:nvSpPr>
        <p:spPr>
          <a:xfrm>
            <a:off x="609599" y="-2"/>
            <a:ext cx="4267201" cy="6858001"/>
          </a:xfrm>
          <a:prstGeom prst="rect">
            <a:avLst/>
          </a:prstGeom>
          <a:solidFill>
            <a:schemeClr val="accent1"/>
          </a:solidFill>
        </p:spPr>
        <p:txBody>
          <a:bodyPr wrap="square" lIns="306000" tIns="360000" rIns="306000" bIns="360000" anchor="t" anchorCtr="0">
            <a:normAutofit/>
          </a:bodyPr>
          <a:lstStyle>
            <a:lvl1pPr>
              <a:lnSpc>
                <a:spcPct val="100000"/>
              </a:lnSpc>
              <a:defRPr sz="4000">
                <a:solidFill>
                  <a:schemeClr val="bg1"/>
                </a:solidFill>
              </a:defRPr>
            </a:lvl1pPr>
          </a:lstStyle>
          <a:p>
            <a:r>
              <a:rPr lang="en-US" dirty="0"/>
              <a:t>Click to enter title here</a:t>
            </a:r>
          </a:p>
        </p:txBody>
      </p:sp>
      <p:sp>
        <p:nvSpPr>
          <p:cNvPr id="4" name="Content Placeholder 3">
            <a:extLst>
              <a:ext uri="{FF2B5EF4-FFF2-40B4-BE49-F238E27FC236}">
                <a16:creationId xmlns:a16="http://schemas.microsoft.com/office/drawing/2014/main" id="{75A4EBE2-41F7-48F4-B525-605699ECF92F}"/>
              </a:ext>
            </a:extLst>
          </p:cNvPr>
          <p:cNvSpPr>
            <a:spLocks noGrp="1"/>
          </p:cNvSpPr>
          <p:nvPr>
            <p:ph sz="quarter" idx="19" hasCustomPrompt="1"/>
          </p:nvPr>
        </p:nvSpPr>
        <p:spPr>
          <a:xfrm>
            <a:off x="5486400" y="404813"/>
            <a:ext cx="6096000" cy="5796000"/>
          </a:xfrm>
        </p:spPr>
        <p:txBody>
          <a:bodyPr/>
          <a:lstStyle>
            <a:lvl1pPr>
              <a:lnSpc>
                <a:spcPct val="100000"/>
              </a:lnSpc>
              <a:defRPr/>
            </a:lvl1pPr>
            <a:lvl2pPr marL="460800" indent="-228600">
              <a:lnSpc>
                <a:spcPct val="100000"/>
              </a:lnSpc>
              <a:defRPr lang="en-US" sz="2400" kern="1200" dirty="0">
                <a:solidFill>
                  <a:schemeClr val="tx1"/>
                </a:solidFill>
                <a:latin typeface="+mn-lt"/>
                <a:ea typeface="+mn-ea"/>
                <a:cs typeface="+mn-cs"/>
              </a:defRPr>
            </a:lvl2pPr>
            <a:lvl3pPr marL="691200" indent="-228600">
              <a:lnSpc>
                <a:spcPct val="100000"/>
              </a:lnSpc>
              <a:defRPr lang="en-US" sz="2000" kern="1200" dirty="0">
                <a:solidFill>
                  <a:schemeClr val="tx1"/>
                </a:solidFill>
                <a:latin typeface="+mn-lt"/>
                <a:ea typeface="+mn-ea"/>
                <a:cs typeface="+mn-cs"/>
              </a:defRPr>
            </a:lvl3pPr>
            <a:lvl4pPr marL="921600" indent="-228600">
              <a:lnSpc>
                <a:spcPct val="100000"/>
              </a:lnSpc>
              <a:defRPr lang="en-US" sz="2000" kern="1200" dirty="0">
                <a:solidFill>
                  <a:schemeClr val="tx1"/>
                </a:solidFill>
                <a:latin typeface="+mn-lt"/>
                <a:ea typeface="+mn-ea"/>
                <a:cs typeface="+mn-cs"/>
              </a:defRPr>
            </a:lvl4pPr>
            <a:lvl5pPr>
              <a:lnSpc>
                <a:spcPct val="100000"/>
              </a:lnSpc>
              <a:defRPr/>
            </a:lvl5pPr>
          </a:lstStyle>
          <a:p>
            <a:pPr lvl="0"/>
            <a:r>
              <a:rPr lang="en-US" dirty="0"/>
              <a:t>Click to add text here. </a:t>
            </a:r>
            <a:br>
              <a:rPr lang="en-US" dirty="0"/>
            </a:br>
            <a:r>
              <a:rPr lang="en-US" dirty="0"/>
              <a:t>When pasting copy from other slides, be sure to use the Paste and Match Formatting shortcut (</a:t>
            </a:r>
            <a:r>
              <a:rPr lang="en-US" dirty="0" err="1"/>
              <a:t>Cmd</a:t>
            </a:r>
            <a:r>
              <a:rPr lang="en-US" dirty="0"/>
              <a:t> + Option + Shift + V).</a:t>
            </a:r>
            <a:br>
              <a:rPr lang="en-US" dirty="0"/>
            </a:br>
            <a:r>
              <a:rPr lang="en-US" dirty="0"/>
              <a:t>To increase bullet level, select your text and press Tab.</a:t>
            </a:r>
            <a:br>
              <a:rPr lang="en-US" dirty="0"/>
            </a:br>
            <a:r>
              <a:rPr lang="en-US" dirty="0"/>
              <a:t>To decrease bullet level, select your bullet text and press Shift + Tab.</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a:extLst>
              <a:ext uri="{FF2B5EF4-FFF2-40B4-BE49-F238E27FC236}">
                <a16:creationId xmlns:a16="http://schemas.microsoft.com/office/drawing/2014/main" id="{D2C25B5D-B685-4B55-8498-3486110FDCFE}"/>
              </a:ext>
            </a:extLst>
          </p:cNvPr>
          <p:cNvSpPr>
            <a:spLocks noGrp="1"/>
          </p:cNvSpPr>
          <p:nvPr>
            <p:ph type="sldNum" sz="quarter" idx="22"/>
          </p:nvPr>
        </p:nvSpPr>
        <p:spPr/>
        <p:txBody>
          <a:bodyPr/>
          <a:lstStyle>
            <a:lvl1pPr>
              <a:lnSpc>
                <a:spcPct val="100000"/>
              </a:lnSpc>
              <a:defRPr>
                <a:solidFill>
                  <a:schemeClr val="bg1"/>
                </a:solidFill>
              </a:defRPr>
            </a:lvl1pPr>
          </a:lstStyle>
          <a:p>
            <a:fld id="{F8E47D07-9D1E-4FE9-B31A-2F5863681021}" type="slidenum">
              <a:rPr lang="en-GB" smtClean="0"/>
              <a:pPr/>
              <a:t>‹#›</a:t>
            </a:fld>
            <a:endParaRPr lang="en-GB"/>
          </a:p>
        </p:txBody>
      </p:sp>
    </p:spTree>
    <p:custDataLst>
      <p:tags r:id="rId1"/>
    </p:custDataLst>
    <p:extLst>
      <p:ext uri="{BB962C8B-B14F-4D97-AF65-F5344CB8AC3E}">
        <p14:creationId xmlns:p14="http://schemas.microsoft.com/office/powerpoint/2010/main" val="2028580439"/>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C22DA5D-EC7E-40C3-8862-3E3748AD6C3A}"/>
              </a:ext>
            </a:extLst>
          </p:cNvPr>
          <p:cNvSpPr txBox="1">
            <a:spLocks/>
          </p:cNvSpPr>
          <p:nvPr userDrawn="1"/>
        </p:nvSpPr>
        <p:spPr>
          <a:xfrm>
            <a:off x="1257304" y="769811"/>
            <a:ext cx="9677394" cy="5318379"/>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6000" kern="1200">
                <a:solidFill>
                  <a:schemeClr val="bg1"/>
                </a:solidFill>
                <a:latin typeface="+mj-lt"/>
                <a:ea typeface="+mj-ea"/>
                <a:cs typeface="+mj-cs"/>
              </a:defRPr>
            </a:lvl1pPr>
          </a:lstStyle>
          <a:p>
            <a:pPr>
              <a:lnSpc>
                <a:spcPct val="90000"/>
              </a:lnSpc>
            </a:pPr>
            <a:r>
              <a:rPr lang="en-US" sz="9600" dirty="0"/>
              <a:t>Do not use layouts</a:t>
            </a:r>
            <a:br>
              <a:rPr lang="en-US" sz="9600" dirty="0"/>
            </a:br>
            <a:r>
              <a:rPr lang="en-US" sz="9600" dirty="0"/>
              <a:t>in this section appearing after this point. </a:t>
            </a:r>
          </a:p>
        </p:txBody>
      </p:sp>
      <p:sp>
        <p:nvSpPr>
          <p:cNvPr id="4" name="DO NOT DELETE (BRANDIN)">
            <a:extLst>
              <a:ext uri="{FF2B5EF4-FFF2-40B4-BE49-F238E27FC236}">
                <a16:creationId xmlns:a16="http://schemas.microsoft.com/office/drawing/2014/main" id="{4FE5B898-DD8A-1B42-B5C8-50EEAD84123B}"/>
              </a:ext>
            </a:extLst>
          </p:cNvPr>
          <p:cNvSpPr/>
          <p:nvPr userDrawn="1"/>
        </p:nvSpPr>
        <p:spPr>
          <a:xfrm>
            <a:off x="152400" y="1524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lnSpc>
                <a:spcPct val="120000"/>
              </a:lnSpc>
              <a:spcAft>
                <a:spcPts val="600"/>
              </a:spcAft>
            </a:pPr>
            <a:endParaRPr lang="en-US" dirty="0" err="1"/>
          </a:p>
        </p:txBody>
      </p:sp>
    </p:spTree>
    <p:custDataLst>
      <p:custData r:id="rId1"/>
      <p:tags r:id="rId2"/>
    </p:custDataLst>
    <p:extLst>
      <p:ext uri="{BB962C8B-B14F-4D97-AF65-F5344CB8AC3E}">
        <p14:creationId xmlns:p14="http://schemas.microsoft.com/office/powerpoint/2010/main" val="30359477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 Image">
    <p:spTree>
      <p:nvGrpSpPr>
        <p:cNvPr id="1" name=""/>
        <p:cNvGrpSpPr/>
        <p:nvPr/>
      </p:nvGrpSpPr>
      <p:grpSpPr>
        <a:xfrm>
          <a:off x="0" y="0"/>
          <a:ext cx="0" cy="0"/>
          <a:chOff x="0" y="0"/>
          <a:chExt cx="0" cy="0"/>
        </a:xfrm>
      </p:grpSpPr>
      <p:sp>
        <p:nvSpPr>
          <p:cNvPr id="9" name="Text Placeholder 96">
            <a:extLst>
              <a:ext uri="{FF2B5EF4-FFF2-40B4-BE49-F238E27FC236}">
                <a16:creationId xmlns:a16="http://schemas.microsoft.com/office/drawing/2014/main" id="{1DDC5128-F40F-4587-ABA6-C65DA8D4F347}"/>
              </a:ext>
            </a:extLst>
          </p:cNvPr>
          <p:cNvSpPr>
            <a:spLocks noGrp="1"/>
          </p:cNvSpPr>
          <p:nvPr>
            <p:ph type="body" sz="quarter" idx="111" hasCustomPrompt="1"/>
          </p:nvPr>
        </p:nvSpPr>
        <p:spPr>
          <a:xfrm>
            <a:off x="4876800" y="5434015"/>
            <a:ext cx="6705600" cy="765173"/>
          </a:xfrm>
        </p:spPr>
        <p:txBody>
          <a:bodyPr lIns="0" tIns="0" rIns="0" bIns="0" anchor="b" anchorCtr="0">
            <a:noAutofit/>
          </a:bodyPr>
          <a:lstStyle>
            <a:lvl1pPr>
              <a:lnSpc>
                <a:spcPct val="100000"/>
              </a:lnSpc>
              <a:spcAft>
                <a:spcPts val="300"/>
              </a:spcAft>
              <a:buNone/>
              <a:defRPr sz="800"/>
            </a:lvl1pPr>
          </a:lstStyle>
          <a:p>
            <a:pPr lvl="0"/>
            <a:r>
              <a:rPr lang="en-US" dirty="0"/>
              <a:t>Footnotes</a:t>
            </a:r>
          </a:p>
        </p:txBody>
      </p:sp>
      <p:sp>
        <p:nvSpPr>
          <p:cNvPr id="6" name="Date Placeholder 5">
            <a:extLst>
              <a:ext uri="{FF2B5EF4-FFF2-40B4-BE49-F238E27FC236}">
                <a16:creationId xmlns:a16="http://schemas.microsoft.com/office/drawing/2014/main" id="{184B23E2-5E06-49DB-8204-880C851063B7}"/>
              </a:ext>
            </a:extLst>
          </p:cNvPr>
          <p:cNvSpPr>
            <a:spLocks noGrp="1"/>
          </p:cNvSpPr>
          <p:nvPr>
            <p:ph type="dt" sz="half" idx="21"/>
          </p:nvPr>
        </p:nvSpPr>
        <p:spPr/>
        <p:txBody>
          <a:bodyPr/>
          <a:lstStyle>
            <a:lvl1pPr>
              <a:lnSpc>
                <a:spcPct val="100000"/>
              </a:lnSpc>
              <a:defRPr/>
            </a:lvl1pPr>
          </a:lstStyle>
          <a:p>
            <a:endParaRPr lang="en-GB"/>
          </a:p>
        </p:txBody>
      </p:sp>
      <p:sp>
        <p:nvSpPr>
          <p:cNvPr id="14" name="Picture Placeholder 13">
            <a:extLst>
              <a:ext uri="{FF2B5EF4-FFF2-40B4-BE49-F238E27FC236}">
                <a16:creationId xmlns:a16="http://schemas.microsoft.com/office/drawing/2014/main" id="{61878CEE-058E-4CA0-A804-58BE7BD4CE9F}"/>
              </a:ext>
            </a:extLst>
          </p:cNvPr>
          <p:cNvSpPr>
            <a:spLocks noGrp="1"/>
          </p:cNvSpPr>
          <p:nvPr>
            <p:ph type="pic" sz="quarter" idx="20" hasCustomPrompt="1"/>
          </p:nvPr>
        </p:nvSpPr>
        <p:spPr>
          <a:xfrm>
            <a:off x="1" y="0"/>
            <a:ext cx="4267199" cy="6858000"/>
          </a:xfrm>
          <a:prstGeom prst="rect">
            <a:avLst/>
          </a:prstGeom>
          <a:solidFill>
            <a:srgbClr val="D8DFDE"/>
          </a:solidFill>
        </p:spPr>
        <p:txBody>
          <a:bodyPr vert="horz" wrap="square" lIns="396000" tIns="612000" rIns="576000" bIns="1368000" rtlCol="0" anchor="ctr" anchorCtr="0">
            <a:noAutofit/>
          </a:bodyPr>
          <a:lstStyle>
            <a:lvl1pPr marL="0" indent="0" algn="ctr">
              <a:lnSpc>
                <a:spcPct val="100000"/>
              </a:lnSpc>
              <a:spcAft>
                <a:spcPts val="0"/>
              </a:spcAft>
              <a:buNone/>
              <a:defRPr lang="en-US" sz="1600" b="1" dirty="0">
                <a:solidFill>
                  <a:schemeClr val="tx1"/>
                </a:solidFill>
              </a:defRPr>
            </a:lvl1pPr>
          </a:lstStyle>
          <a:p>
            <a:r>
              <a:rPr lang="en-US" dirty="0"/>
              <a:t>_____________________________</a:t>
            </a:r>
            <a:br>
              <a:rPr lang="en-US" dirty="0"/>
            </a:br>
            <a:br>
              <a:rPr lang="en-US" dirty="0"/>
            </a:br>
            <a:r>
              <a:rPr lang="en-US" dirty="0"/>
              <a:t>To add a brand image here:</a:t>
            </a:r>
            <a:br>
              <a:rPr lang="en-US" dirty="0"/>
            </a:br>
            <a:r>
              <a:rPr lang="en-US" dirty="0"/>
              <a:t>Select this placeholder and click </a:t>
            </a:r>
            <a:br>
              <a:rPr lang="en-US" dirty="0"/>
            </a:br>
            <a:r>
              <a:rPr lang="en-US" dirty="0"/>
              <a:t>Brand Pictures in </a:t>
            </a:r>
            <a:r>
              <a:rPr lang="en-US" dirty="0" err="1"/>
              <a:t>BrandIn</a:t>
            </a:r>
            <a:r>
              <a:rPr lang="en-US" dirty="0"/>
              <a:t>.</a:t>
            </a:r>
            <a:br>
              <a:rPr lang="en-US" dirty="0"/>
            </a:br>
            <a:br>
              <a:rPr lang="en-US" dirty="0"/>
            </a:br>
            <a:r>
              <a:rPr lang="en-US" dirty="0"/>
              <a:t>Clicking the icon will insert an </a:t>
            </a:r>
            <a:br>
              <a:rPr lang="en-US" dirty="0"/>
            </a:br>
            <a:r>
              <a:rPr lang="en-US" dirty="0"/>
              <a:t>image from your own files.</a:t>
            </a:r>
            <a:br>
              <a:rPr lang="en-US" dirty="0"/>
            </a:br>
            <a:br>
              <a:rPr lang="en-US" dirty="0"/>
            </a:br>
            <a:br>
              <a:rPr lang="en-US" dirty="0"/>
            </a:br>
            <a:br>
              <a:rPr lang="en-US" dirty="0"/>
            </a:br>
            <a:r>
              <a:rPr lang="en-US" dirty="0"/>
              <a:t>The image can then be scaled </a:t>
            </a:r>
            <a:br>
              <a:rPr lang="en-US" dirty="0"/>
            </a:br>
            <a:r>
              <a:rPr lang="en-US" dirty="0"/>
              <a:t>within the frame by using the </a:t>
            </a:r>
            <a:br>
              <a:rPr lang="en-US" dirty="0"/>
            </a:br>
            <a:r>
              <a:rPr lang="en-US" dirty="0"/>
              <a:t>Crop feature in the Picture Format</a:t>
            </a:r>
            <a:br>
              <a:rPr lang="en-US" dirty="0"/>
            </a:br>
            <a:r>
              <a:rPr lang="en-US" dirty="0"/>
              <a:t>tab of the ribbon.</a:t>
            </a:r>
            <a:br>
              <a:rPr lang="en-US" dirty="0"/>
            </a:br>
            <a:r>
              <a:rPr lang="en-US" dirty="0"/>
              <a:t>_____________________________</a:t>
            </a:r>
          </a:p>
        </p:txBody>
      </p:sp>
      <p:sp>
        <p:nvSpPr>
          <p:cNvPr id="11" name="Content Placeholder 3">
            <a:extLst>
              <a:ext uri="{FF2B5EF4-FFF2-40B4-BE49-F238E27FC236}">
                <a16:creationId xmlns:a16="http://schemas.microsoft.com/office/drawing/2014/main" id="{76875AC1-186F-4F1F-B7EF-24D7150A24FB}"/>
              </a:ext>
            </a:extLst>
          </p:cNvPr>
          <p:cNvSpPr>
            <a:spLocks noGrp="1"/>
          </p:cNvSpPr>
          <p:nvPr>
            <p:ph sz="quarter" idx="19" hasCustomPrompt="1"/>
          </p:nvPr>
        </p:nvSpPr>
        <p:spPr>
          <a:xfrm>
            <a:off x="4876800" y="1468438"/>
            <a:ext cx="6705600" cy="3965577"/>
          </a:xfrm>
          <a:prstGeom prst="rect">
            <a:avLst/>
          </a:prstGeom>
        </p:spPr>
        <p:txBody>
          <a:bodyPr lIns="0" rIns="0"/>
          <a:lstStyle>
            <a:lvl1pPr>
              <a:lnSpc>
                <a:spcPct val="100000"/>
              </a:lnSpc>
              <a:defRPr/>
            </a:lvl1pPr>
            <a:lvl2pPr marL="460800" indent="-230400">
              <a:lnSpc>
                <a:spcPct val="100000"/>
              </a:lnSpc>
              <a:defRPr lang="en-US" sz="2400" kern="1200">
                <a:solidFill>
                  <a:schemeClr val="tx1"/>
                </a:solidFill>
                <a:latin typeface="+mn-lt"/>
                <a:ea typeface="+mn-ea"/>
                <a:cs typeface="+mn-cs"/>
              </a:defRPr>
            </a:lvl2pPr>
            <a:lvl3pPr marL="691200" indent="-230400">
              <a:lnSpc>
                <a:spcPct val="100000"/>
              </a:lnSpc>
              <a:defRPr lang="en-US" sz="2000" kern="1200" dirty="0">
                <a:solidFill>
                  <a:schemeClr val="tx1"/>
                </a:solidFill>
                <a:latin typeface="+mn-lt"/>
                <a:ea typeface="+mn-ea"/>
                <a:cs typeface="+mn-cs"/>
              </a:defRPr>
            </a:lvl3pPr>
            <a:lvl4pPr marL="921600" indent="-230400">
              <a:lnSpc>
                <a:spcPct val="100000"/>
              </a:lnSpc>
              <a:defRPr lang="en-US" sz="2000" kern="1200" dirty="0">
                <a:solidFill>
                  <a:schemeClr val="tx1"/>
                </a:solidFill>
                <a:latin typeface="+mn-lt"/>
                <a:ea typeface="+mn-ea"/>
                <a:cs typeface="+mn-cs"/>
              </a:defRPr>
            </a:lvl4pPr>
            <a:lvl5pPr>
              <a:lnSpc>
                <a:spcPct val="100000"/>
              </a:lnSpc>
              <a:defRPr/>
            </a:lvl5pPr>
          </a:lstStyle>
          <a:p>
            <a:pPr lvl="0"/>
            <a:r>
              <a:rPr lang="en-GB" dirty="0"/>
              <a:t>Click to add content. When pasting copy from other slides, be sure to use the Paste and Match Formatting shortcut (</a:t>
            </a:r>
            <a:r>
              <a:rPr lang="en-GB" dirty="0" err="1"/>
              <a:t>Cmd</a:t>
            </a:r>
            <a:r>
              <a:rPr lang="en-GB" dirty="0"/>
              <a:t> + Option + Shift + V).</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Slide Number Placeholder 7">
            <a:extLst>
              <a:ext uri="{FF2B5EF4-FFF2-40B4-BE49-F238E27FC236}">
                <a16:creationId xmlns:a16="http://schemas.microsoft.com/office/drawing/2014/main" id="{E7097FB9-E2D3-4E4F-B628-163A151D14B3}"/>
              </a:ext>
            </a:extLst>
          </p:cNvPr>
          <p:cNvSpPr>
            <a:spLocks noGrp="1"/>
          </p:cNvSpPr>
          <p:nvPr>
            <p:ph type="sldNum" sz="quarter" idx="23"/>
          </p:nvPr>
        </p:nvSpPr>
        <p:spPr/>
        <p:txBody>
          <a:bodyPr/>
          <a:lstStyle>
            <a:lvl1pPr>
              <a:lnSpc>
                <a:spcPct val="100000"/>
              </a:lnSpc>
              <a:defRPr>
                <a:solidFill>
                  <a:schemeClr val="bg1"/>
                </a:solidFill>
              </a:defRPr>
            </a:lvl1pPr>
          </a:lstStyle>
          <a:p>
            <a:fld id="{F8E47D07-9D1E-4FE9-B31A-2F5863681021}" type="slidenum">
              <a:rPr lang="en-GB" smtClean="0"/>
              <a:pPr/>
              <a:t>‹#›</a:t>
            </a:fld>
            <a:endParaRPr lang="en-GB"/>
          </a:p>
        </p:txBody>
      </p:sp>
      <p:sp>
        <p:nvSpPr>
          <p:cNvPr id="4" name="Title 3">
            <a:extLst>
              <a:ext uri="{FF2B5EF4-FFF2-40B4-BE49-F238E27FC236}">
                <a16:creationId xmlns:a16="http://schemas.microsoft.com/office/drawing/2014/main" id="{0CE8D31C-DCAE-C47D-D5D2-ADBFFC545871}"/>
              </a:ext>
            </a:extLst>
          </p:cNvPr>
          <p:cNvSpPr>
            <a:spLocks noGrp="1"/>
          </p:cNvSpPr>
          <p:nvPr>
            <p:ph type="title" hasCustomPrompt="1"/>
          </p:nvPr>
        </p:nvSpPr>
        <p:spPr>
          <a:xfrm>
            <a:off x="4876800" y="401638"/>
            <a:ext cx="6705600" cy="914400"/>
          </a:xfrm>
        </p:spPr>
        <p:txBody>
          <a:bodyPr/>
          <a:lstStyle/>
          <a:p>
            <a:r>
              <a:rPr lang="en-US" dirty="0"/>
              <a:t>Click to enter title here</a:t>
            </a:r>
          </a:p>
        </p:txBody>
      </p:sp>
    </p:spTree>
    <p:custDataLst>
      <p:tags r:id="rId1"/>
    </p:custDataLst>
    <p:extLst>
      <p:ext uri="{BB962C8B-B14F-4D97-AF65-F5344CB8AC3E}">
        <p14:creationId xmlns:p14="http://schemas.microsoft.com/office/powerpoint/2010/main" val="3490321546"/>
      </p:ext>
    </p:extLst>
  </p:cSld>
  <p:clrMapOvr>
    <a:masterClrMapping/>
  </p:clrMapOvr>
  <p:extLst>
    <p:ext uri="{DCECCB84-F9BA-43D5-87BE-67443E8EF086}">
      <p15:sldGuideLst xmlns:p15="http://schemas.microsoft.com/office/powerpoint/2012/main">
        <p15:guide id="5" orient="horz" pos="925" userDrawn="1">
          <p15:clr>
            <a:srgbClr val="A6428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3 Image">
    <p:spTree>
      <p:nvGrpSpPr>
        <p:cNvPr id="1" name=""/>
        <p:cNvGrpSpPr/>
        <p:nvPr/>
      </p:nvGrpSpPr>
      <p:grpSpPr>
        <a:xfrm>
          <a:off x="0" y="0"/>
          <a:ext cx="0" cy="0"/>
          <a:chOff x="0" y="0"/>
          <a:chExt cx="0" cy="0"/>
        </a:xfrm>
      </p:grpSpPr>
      <p:sp>
        <p:nvSpPr>
          <p:cNvPr id="8" name="Text Placeholder 96">
            <a:extLst>
              <a:ext uri="{FF2B5EF4-FFF2-40B4-BE49-F238E27FC236}">
                <a16:creationId xmlns:a16="http://schemas.microsoft.com/office/drawing/2014/main" id="{73C6320D-F937-4522-9E69-DB2AAD8AEA21}"/>
              </a:ext>
            </a:extLst>
          </p:cNvPr>
          <p:cNvSpPr>
            <a:spLocks noGrp="1"/>
          </p:cNvSpPr>
          <p:nvPr>
            <p:ph type="body" sz="quarter" idx="111" hasCustomPrompt="1"/>
          </p:nvPr>
        </p:nvSpPr>
        <p:spPr>
          <a:xfrm>
            <a:off x="7924800" y="5434015"/>
            <a:ext cx="3657600" cy="765173"/>
          </a:xfrm>
        </p:spPr>
        <p:txBody>
          <a:bodyPr lIns="0" tIns="0" rIns="0" bIns="0" anchor="b" anchorCtr="0">
            <a:noAutofit/>
          </a:bodyPr>
          <a:lstStyle>
            <a:lvl1pPr>
              <a:lnSpc>
                <a:spcPct val="100000"/>
              </a:lnSpc>
              <a:spcAft>
                <a:spcPts val="300"/>
              </a:spcAft>
              <a:buNone/>
              <a:defRPr sz="800"/>
            </a:lvl1pPr>
          </a:lstStyle>
          <a:p>
            <a:pPr lvl="0"/>
            <a:r>
              <a:rPr lang="en-US" dirty="0"/>
              <a:t>Footnotes</a:t>
            </a:r>
          </a:p>
        </p:txBody>
      </p:sp>
      <p:sp>
        <p:nvSpPr>
          <p:cNvPr id="3" name="Date Placeholder 2">
            <a:extLst>
              <a:ext uri="{FF2B5EF4-FFF2-40B4-BE49-F238E27FC236}">
                <a16:creationId xmlns:a16="http://schemas.microsoft.com/office/drawing/2014/main" id="{8EDCC698-5F0A-4A1C-B64E-2817FBBBC11A}"/>
              </a:ext>
            </a:extLst>
          </p:cNvPr>
          <p:cNvSpPr>
            <a:spLocks noGrp="1"/>
          </p:cNvSpPr>
          <p:nvPr>
            <p:ph type="dt" sz="half" idx="10"/>
          </p:nvPr>
        </p:nvSpPr>
        <p:spPr/>
        <p:txBody>
          <a:bodyPr/>
          <a:lstStyle>
            <a:lvl1pPr>
              <a:lnSpc>
                <a:spcPct val="100000"/>
              </a:lnSpc>
              <a:defRPr/>
            </a:lvl1pPr>
          </a:lstStyle>
          <a:p>
            <a:endParaRPr lang="en-GB"/>
          </a:p>
        </p:txBody>
      </p:sp>
      <p:sp>
        <p:nvSpPr>
          <p:cNvPr id="9" name="Picture Placeholder 8">
            <a:extLst>
              <a:ext uri="{FF2B5EF4-FFF2-40B4-BE49-F238E27FC236}">
                <a16:creationId xmlns:a16="http://schemas.microsoft.com/office/drawing/2014/main" id="{EAD9F5C2-E3CA-4137-B291-3F738B45F561}"/>
              </a:ext>
            </a:extLst>
          </p:cNvPr>
          <p:cNvSpPr>
            <a:spLocks noGrp="1"/>
          </p:cNvSpPr>
          <p:nvPr>
            <p:ph type="pic" sz="quarter" idx="21" hasCustomPrompt="1"/>
          </p:nvPr>
        </p:nvSpPr>
        <p:spPr>
          <a:xfrm>
            <a:off x="1" y="0"/>
            <a:ext cx="7315199" cy="6858000"/>
          </a:xfrm>
          <a:prstGeom prst="rect">
            <a:avLst/>
          </a:prstGeom>
          <a:solidFill>
            <a:srgbClr val="D8DFDE"/>
          </a:solidFill>
        </p:spPr>
        <p:txBody>
          <a:bodyPr vert="horz" wrap="square" lIns="396000" tIns="612000" rIns="576000" bIns="1584000" rtlCol="0" anchor="ctr" anchorCtr="0">
            <a:noAutofit/>
          </a:bodyPr>
          <a:lstStyle>
            <a:lvl1pPr marL="0" indent="0" algn="ctr">
              <a:lnSpc>
                <a:spcPct val="100000"/>
              </a:lnSpc>
              <a:spcAft>
                <a:spcPts val="0"/>
              </a:spcAft>
              <a:buNone/>
              <a:defRPr lang="en-US" sz="1600" b="1" dirty="0">
                <a:solidFill>
                  <a:schemeClr val="tx1"/>
                </a:solidFill>
              </a:defRPr>
            </a:lvl1pPr>
          </a:lstStyle>
          <a:p>
            <a:r>
              <a:rPr lang="en-US" dirty="0"/>
              <a:t>_______________________________</a:t>
            </a:r>
            <a:br>
              <a:rPr lang="en-US" dirty="0"/>
            </a:br>
            <a:br>
              <a:rPr lang="en-US" dirty="0"/>
            </a:br>
            <a:r>
              <a:rPr lang="en-US" dirty="0"/>
              <a:t>To add a brand image here:</a:t>
            </a:r>
            <a:br>
              <a:rPr lang="en-US" dirty="0"/>
            </a:br>
            <a:r>
              <a:rPr lang="en-US" dirty="0"/>
              <a:t>Select this placeholder and click </a:t>
            </a:r>
            <a:br>
              <a:rPr lang="en-US" dirty="0"/>
            </a:br>
            <a:r>
              <a:rPr lang="en-US" dirty="0"/>
              <a:t>Brand Pictures in </a:t>
            </a:r>
            <a:r>
              <a:rPr lang="en-US" dirty="0" err="1"/>
              <a:t>BrandIn</a:t>
            </a:r>
            <a:r>
              <a:rPr lang="en-US" dirty="0"/>
              <a:t>.</a:t>
            </a:r>
            <a:br>
              <a:rPr lang="en-US" dirty="0"/>
            </a:br>
            <a:br>
              <a:rPr lang="en-US" dirty="0"/>
            </a:br>
            <a:r>
              <a:rPr lang="en-US" dirty="0"/>
              <a:t>Clicking the icon will insert an </a:t>
            </a:r>
            <a:br>
              <a:rPr lang="en-US" dirty="0"/>
            </a:br>
            <a:r>
              <a:rPr lang="en-US" dirty="0"/>
              <a:t>image from your own files.</a:t>
            </a:r>
            <a:br>
              <a:rPr lang="en-US" dirty="0"/>
            </a:br>
            <a:br>
              <a:rPr lang="en-US" dirty="0"/>
            </a:br>
            <a:br>
              <a:rPr lang="en-US" dirty="0"/>
            </a:br>
            <a:br>
              <a:rPr lang="en-US" dirty="0"/>
            </a:br>
            <a:r>
              <a:rPr lang="en-US" dirty="0"/>
              <a:t> The image can then be scaled within </a:t>
            </a:r>
            <a:br>
              <a:rPr lang="en-US" dirty="0"/>
            </a:br>
            <a:r>
              <a:rPr lang="en-US" dirty="0"/>
              <a:t>the frame by using the Crop feature in </a:t>
            </a:r>
            <a:br>
              <a:rPr lang="en-US" dirty="0"/>
            </a:br>
            <a:r>
              <a:rPr lang="en-US" dirty="0"/>
              <a:t>the Picture Format tab of the ribbon.</a:t>
            </a:r>
            <a:br>
              <a:rPr lang="en-US" dirty="0"/>
            </a:br>
            <a:r>
              <a:rPr lang="en-US" dirty="0"/>
              <a:t>_______________________________</a:t>
            </a:r>
          </a:p>
        </p:txBody>
      </p:sp>
      <p:sp>
        <p:nvSpPr>
          <p:cNvPr id="5" name="Slide Number Placeholder 4">
            <a:extLst>
              <a:ext uri="{FF2B5EF4-FFF2-40B4-BE49-F238E27FC236}">
                <a16:creationId xmlns:a16="http://schemas.microsoft.com/office/drawing/2014/main" id="{3D99530C-C25D-41F5-8CBD-274088C900B1}"/>
              </a:ext>
            </a:extLst>
          </p:cNvPr>
          <p:cNvSpPr>
            <a:spLocks noGrp="1"/>
          </p:cNvSpPr>
          <p:nvPr>
            <p:ph type="sldNum" sz="quarter" idx="12"/>
          </p:nvPr>
        </p:nvSpPr>
        <p:spPr/>
        <p:txBody>
          <a:bodyPr/>
          <a:lstStyle>
            <a:lvl1pPr>
              <a:lnSpc>
                <a:spcPct val="100000"/>
              </a:lnSpc>
              <a:defRPr>
                <a:solidFill>
                  <a:schemeClr val="bg1"/>
                </a:solidFill>
              </a:defRPr>
            </a:lvl1pPr>
          </a:lstStyle>
          <a:p>
            <a:fld id="{F8E47D07-9D1E-4FE9-B31A-2F5863681021}" type="slidenum">
              <a:rPr lang="en-GB" smtClean="0"/>
              <a:pPr/>
              <a:t>‹#›</a:t>
            </a:fld>
            <a:endParaRPr lang="en-GB"/>
          </a:p>
        </p:txBody>
      </p:sp>
      <p:sp>
        <p:nvSpPr>
          <p:cNvPr id="11" name="Content Placeholder 3">
            <a:extLst>
              <a:ext uri="{FF2B5EF4-FFF2-40B4-BE49-F238E27FC236}">
                <a16:creationId xmlns:a16="http://schemas.microsoft.com/office/drawing/2014/main" id="{76875AC1-186F-4F1F-B7EF-24D7150A24FB}"/>
              </a:ext>
            </a:extLst>
          </p:cNvPr>
          <p:cNvSpPr>
            <a:spLocks noGrp="1"/>
          </p:cNvSpPr>
          <p:nvPr>
            <p:ph sz="quarter" idx="19" hasCustomPrompt="1"/>
          </p:nvPr>
        </p:nvSpPr>
        <p:spPr>
          <a:xfrm>
            <a:off x="7924800" y="1468438"/>
            <a:ext cx="3657600" cy="3965577"/>
          </a:xfrm>
          <a:prstGeom prst="rect">
            <a:avLst/>
          </a:prstGeom>
        </p:spPr>
        <p:txBody>
          <a:bodyPr lIns="0" rIns="0"/>
          <a:lstStyle>
            <a:lvl1pPr>
              <a:lnSpc>
                <a:spcPct val="100000"/>
              </a:lnSpc>
              <a:defRPr/>
            </a:lvl1pPr>
            <a:lvl2pPr marL="460800" indent="-230400">
              <a:lnSpc>
                <a:spcPct val="100000"/>
              </a:lnSpc>
              <a:defRPr lang="en-US" sz="2400" kern="1200">
                <a:solidFill>
                  <a:schemeClr val="tx1"/>
                </a:solidFill>
                <a:latin typeface="+mn-lt"/>
                <a:ea typeface="+mn-ea"/>
                <a:cs typeface="+mn-cs"/>
              </a:defRPr>
            </a:lvl2pPr>
            <a:lvl3pPr marL="691200" indent="-230400">
              <a:lnSpc>
                <a:spcPct val="100000"/>
              </a:lnSpc>
              <a:defRPr lang="en-US" sz="2000" kern="1200" dirty="0">
                <a:solidFill>
                  <a:schemeClr val="tx1"/>
                </a:solidFill>
                <a:latin typeface="+mn-lt"/>
                <a:ea typeface="+mn-ea"/>
                <a:cs typeface="+mn-cs"/>
              </a:defRPr>
            </a:lvl3pPr>
            <a:lvl4pPr marL="921600" indent="-230400">
              <a:lnSpc>
                <a:spcPct val="100000"/>
              </a:lnSpc>
              <a:defRPr lang="en-US" sz="2000" kern="1200" dirty="0">
                <a:solidFill>
                  <a:schemeClr val="tx1"/>
                </a:solidFill>
                <a:latin typeface="+mn-lt"/>
                <a:ea typeface="+mn-ea"/>
                <a:cs typeface="+mn-cs"/>
              </a:defRPr>
            </a:lvl4pPr>
            <a:lvl5pPr>
              <a:lnSpc>
                <a:spcPct val="100000"/>
              </a:lnSpc>
              <a:defRPr/>
            </a:lvl5pPr>
          </a:lstStyle>
          <a:p>
            <a:pPr lvl="0"/>
            <a:r>
              <a:rPr lang="en-GB" dirty="0"/>
              <a:t>Click to add content. When pasting copy from other slides, be sure to use the Paste and Match Formatting shortcut (</a:t>
            </a:r>
            <a:r>
              <a:rPr lang="en-GB" dirty="0" err="1"/>
              <a:t>Cmd</a:t>
            </a:r>
            <a:r>
              <a:rPr lang="en-GB" dirty="0"/>
              <a:t> + Option + Shift + V).</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6" name="Title 5">
            <a:extLst>
              <a:ext uri="{FF2B5EF4-FFF2-40B4-BE49-F238E27FC236}">
                <a16:creationId xmlns:a16="http://schemas.microsoft.com/office/drawing/2014/main" id="{1F551309-C685-A1F5-C2C6-49B85FEF1E32}"/>
              </a:ext>
            </a:extLst>
          </p:cNvPr>
          <p:cNvSpPr>
            <a:spLocks noGrp="1"/>
          </p:cNvSpPr>
          <p:nvPr>
            <p:ph type="title" hasCustomPrompt="1"/>
          </p:nvPr>
        </p:nvSpPr>
        <p:spPr>
          <a:xfrm>
            <a:off x="7924800" y="401638"/>
            <a:ext cx="3657600" cy="914400"/>
          </a:xfrm>
        </p:spPr>
        <p:txBody>
          <a:bodyPr/>
          <a:lstStyle/>
          <a:p>
            <a:r>
              <a:rPr lang="en-US" dirty="0"/>
              <a:t>Click to enter title here</a:t>
            </a:r>
          </a:p>
        </p:txBody>
      </p:sp>
    </p:spTree>
    <p:custDataLst>
      <p:tags r:id="rId1"/>
    </p:custDataLst>
    <p:extLst>
      <p:ext uri="{BB962C8B-B14F-4D97-AF65-F5344CB8AC3E}">
        <p14:creationId xmlns:p14="http://schemas.microsoft.com/office/powerpoint/2010/main" val="2818972261"/>
      </p:ext>
    </p:extLst>
  </p:cSld>
  <p:clrMapOvr>
    <a:masterClrMapping/>
  </p:clrMapOvr>
  <p:extLst>
    <p:ext uri="{DCECCB84-F9BA-43D5-87BE-67443E8EF086}">
      <p15:sldGuideLst xmlns:p15="http://schemas.microsoft.com/office/powerpoint/2012/main">
        <p15:guide id="5" orient="horz" pos="925" userDrawn="1">
          <p15:clr>
            <a:srgbClr val="A6428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and Image in Lens">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4A37A4CB-10E5-A1D6-DDA9-1CB79A3D63AB}"/>
              </a:ext>
            </a:extLst>
          </p:cNvPr>
          <p:cNvSpPr>
            <a:spLocks noGrp="1"/>
          </p:cNvSpPr>
          <p:nvPr>
            <p:ph type="pic" sz="quarter" idx="20" hasCustomPrompt="1"/>
          </p:nvPr>
        </p:nvSpPr>
        <p:spPr>
          <a:xfrm>
            <a:off x="6096001" y="1"/>
            <a:ext cx="6096002" cy="6857999"/>
          </a:xfrm>
          <a:custGeom>
            <a:avLst/>
            <a:gdLst>
              <a:gd name="connsiteX0" fmla="*/ 5707734 w 6096002"/>
              <a:gd name="connsiteY0" fmla="*/ 6429739 h 6857999"/>
              <a:gd name="connsiteX1" fmla="*/ 5686402 w 6096002"/>
              <a:gd name="connsiteY1" fmla="*/ 6454897 h 6857999"/>
              <a:gd name="connsiteX2" fmla="*/ 5741033 w 6096002"/>
              <a:gd name="connsiteY2" fmla="*/ 6533484 h 6857999"/>
              <a:gd name="connsiteX3" fmla="*/ 5798266 w 6096002"/>
              <a:gd name="connsiteY3" fmla="*/ 6526481 h 6857999"/>
              <a:gd name="connsiteX4" fmla="*/ 5799046 w 6096002"/>
              <a:gd name="connsiteY4" fmla="*/ 6522332 h 6857999"/>
              <a:gd name="connsiteX5" fmla="*/ 5803209 w 6096002"/>
              <a:gd name="connsiteY5" fmla="*/ 6494320 h 6857999"/>
              <a:gd name="connsiteX6" fmla="*/ 5769389 w 6096002"/>
              <a:gd name="connsiteY6" fmla="*/ 6479796 h 6857999"/>
              <a:gd name="connsiteX7" fmla="*/ 5771731 w 6096002"/>
              <a:gd name="connsiteY7" fmla="*/ 6515848 h 6857999"/>
              <a:gd name="connsiteX8" fmla="*/ 5771731 w 6096002"/>
              <a:gd name="connsiteY8" fmla="*/ 6520257 h 6857999"/>
              <a:gd name="connsiteX9" fmla="*/ 5755081 w 6096002"/>
              <a:gd name="connsiteY9" fmla="*/ 6531409 h 6857999"/>
              <a:gd name="connsiteX10" fmla="*/ 5699149 w 6096002"/>
              <a:gd name="connsiteY10" fmla="*/ 6448413 h 6857999"/>
              <a:gd name="connsiteX11" fmla="*/ 5700450 w 6096002"/>
              <a:gd name="connsiteY11" fmla="*/ 6447117 h 6857999"/>
              <a:gd name="connsiteX12" fmla="*/ 5701230 w 6096002"/>
              <a:gd name="connsiteY12" fmla="*/ 6447635 h 6857999"/>
              <a:gd name="connsiteX13" fmla="*/ 5701491 w 6096002"/>
              <a:gd name="connsiteY13" fmla="*/ 6447635 h 6857999"/>
              <a:gd name="connsiteX14" fmla="*/ 5769129 w 6096002"/>
              <a:gd name="connsiteY14" fmla="*/ 6475128 h 6857999"/>
              <a:gd name="connsiteX15" fmla="*/ 5803469 w 6096002"/>
              <a:gd name="connsiteY15" fmla="*/ 6489911 h 6857999"/>
              <a:gd name="connsiteX16" fmla="*/ 5830524 w 6096002"/>
              <a:gd name="connsiteY16" fmla="*/ 6502879 h 6857999"/>
              <a:gd name="connsiteX17" fmla="*/ 5842751 w 6096002"/>
              <a:gd name="connsiteY17" fmla="*/ 6519738 h 6857999"/>
              <a:gd name="connsiteX18" fmla="*/ 5690824 w 6096002"/>
              <a:gd name="connsiteY18" fmla="*/ 6632820 h 6857999"/>
              <a:gd name="connsiteX19" fmla="*/ 5690304 w 6096002"/>
              <a:gd name="connsiteY19" fmla="*/ 6633339 h 6857999"/>
              <a:gd name="connsiteX20" fmla="*/ 5689264 w 6096002"/>
              <a:gd name="connsiteY20" fmla="*/ 6634895 h 6857999"/>
              <a:gd name="connsiteX21" fmla="*/ 5689003 w 6096002"/>
              <a:gd name="connsiteY21" fmla="*/ 6635414 h 6857999"/>
              <a:gd name="connsiteX22" fmla="*/ 5684321 w 6096002"/>
              <a:gd name="connsiteY22" fmla="*/ 6649678 h 6857999"/>
              <a:gd name="connsiteX23" fmla="*/ 5703312 w 6096002"/>
              <a:gd name="connsiteY23" fmla="*/ 6673540 h 6857999"/>
              <a:gd name="connsiteX24" fmla="*/ 5716059 w 6096002"/>
              <a:gd name="connsiteY24" fmla="*/ 6675874 h 6857999"/>
              <a:gd name="connsiteX25" fmla="*/ 5718660 w 6096002"/>
              <a:gd name="connsiteY25" fmla="*/ 6676133 h 6857999"/>
              <a:gd name="connsiteX26" fmla="*/ 5844833 w 6096002"/>
              <a:gd name="connsiteY26" fmla="*/ 6651235 h 6857999"/>
              <a:gd name="connsiteX27" fmla="*/ 5854458 w 6096002"/>
              <a:gd name="connsiteY27" fmla="*/ 6625039 h 6857999"/>
              <a:gd name="connsiteX28" fmla="*/ 5810493 w 6096002"/>
              <a:gd name="connsiteY28" fmla="*/ 6599362 h 6857999"/>
              <a:gd name="connsiteX29" fmla="*/ 5801128 w 6096002"/>
              <a:gd name="connsiteY29" fmla="*/ 6605587 h 6857999"/>
              <a:gd name="connsiteX30" fmla="*/ 5836248 w 6096002"/>
              <a:gd name="connsiteY30" fmla="*/ 6628929 h 6857999"/>
              <a:gd name="connsiteX31" fmla="*/ 5834427 w 6096002"/>
              <a:gd name="connsiteY31" fmla="*/ 6632561 h 6857999"/>
              <a:gd name="connsiteX32" fmla="*/ 5832085 w 6096002"/>
              <a:gd name="connsiteY32" fmla="*/ 6632561 h 6857999"/>
              <a:gd name="connsiteX33" fmla="*/ 5754561 w 6096002"/>
              <a:gd name="connsiteY33" fmla="*/ 6637748 h 6857999"/>
              <a:gd name="connsiteX34" fmla="*/ 5747277 w 6096002"/>
              <a:gd name="connsiteY34" fmla="*/ 6638007 h 6857999"/>
              <a:gd name="connsiteX35" fmla="*/ 5759244 w 6096002"/>
              <a:gd name="connsiteY35" fmla="*/ 6628411 h 6857999"/>
              <a:gd name="connsiteX36" fmla="*/ 5882294 w 6096002"/>
              <a:gd name="connsiteY36" fmla="*/ 6546193 h 6857999"/>
              <a:gd name="connsiteX37" fmla="*/ 5852117 w 6096002"/>
              <a:gd name="connsiteY37" fmla="*/ 6467865 h 6857999"/>
              <a:gd name="connsiteX38" fmla="*/ 5707734 w 6096002"/>
              <a:gd name="connsiteY38" fmla="*/ 6429739 h 6857999"/>
              <a:gd name="connsiteX39" fmla="*/ 5770169 w 6096002"/>
              <a:gd name="connsiteY39" fmla="*/ 6319844 h 6857999"/>
              <a:gd name="connsiteX40" fmla="*/ 5652460 w 6096002"/>
              <a:gd name="connsiteY40" fmla="*/ 6424685 h 6857999"/>
              <a:gd name="connsiteX41" fmla="*/ 5608450 w 6096002"/>
              <a:gd name="connsiteY41" fmla="*/ 6493454 h 6857999"/>
              <a:gd name="connsiteX42" fmla="*/ 5626939 w 6096002"/>
              <a:gd name="connsiteY42" fmla="*/ 6514214 h 6857999"/>
              <a:gd name="connsiteX43" fmla="*/ 5748034 w 6096002"/>
              <a:gd name="connsiteY43" fmla="*/ 6576755 h 6857999"/>
              <a:gd name="connsiteX44" fmla="*/ 5757669 w 6096002"/>
              <a:gd name="connsiteY44" fmla="*/ 6570787 h 6857999"/>
              <a:gd name="connsiteX45" fmla="*/ 5650377 w 6096002"/>
              <a:gd name="connsiteY45" fmla="*/ 6511619 h 6857999"/>
              <a:gd name="connsiteX46" fmla="*/ 5633710 w 6096002"/>
              <a:gd name="connsiteY46" fmla="*/ 6496049 h 6857999"/>
              <a:gd name="connsiteX47" fmla="*/ 5663398 w 6096002"/>
              <a:gd name="connsiteY47" fmla="*/ 6464908 h 6857999"/>
              <a:gd name="connsiteX48" fmla="*/ 5679804 w 6096002"/>
              <a:gd name="connsiteY48" fmla="*/ 6448559 h 6857999"/>
              <a:gd name="connsiteX49" fmla="*/ 5681888 w 6096002"/>
              <a:gd name="connsiteY49" fmla="*/ 6431691 h 6857999"/>
              <a:gd name="connsiteX50" fmla="*/ 5703242 w 6096002"/>
              <a:gd name="connsiteY50" fmla="*/ 6424944 h 6857999"/>
              <a:gd name="connsiteX51" fmla="*/ 5731367 w 6096002"/>
              <a:gd name="connsiteY51" fmla="*/ 6396658 h 6857999"/>
              <a:gd name="connsiteX52" fmla="*/ 5754284 w 6096002"/>
              <a:gd name="connsiteY52" fmla="*/ 6378752 h 6857999"/>
              <a:gd name="connsiteX53" fmla="*/ 5760794 w 6096002"/>
              <a:gd name="connsiteY53" fmla="*/ 6391208 h 6857999"/>
              <a:gd name="connsiteX54" fmla="*/ 5765742 w 6096002"/>
              <a:gd name="connsiteY54" fmla="*/ 6436622 h 6857999"/>
              <a:gd name="connsiteX55" fmla="*/ 5804805 w 6096002"/>
              <a:gd name="connsiteY55" fmla="*/ 6447521 h 6857999"/>
              <a:gd name="connsiteX56" fmla="*/ 5770169 w 6096002"/>
              <a:gd name="connsiteY56" fmla="*/ 6319844 h 6857999"/>
              <a:gd name="connsiteX57" fmla="*/ 0 w 6096002"/>
              <a:gd name="connsiteY57" fmla="*/ 0 h 6857999"/>
              <a:gd name="connsiteX58" fmla="*/ 6096002 w 6096002"/>
              <a:gd name="connsiteY58" fmla="*/ 0 h 6857999"/>
              <a:gd name="connsiteX59" fmla="*/ 6096002 w 6096002"/>
              <a:gd name="connsiteY59" fmla="*/ 6857999 h 6857999"/>
              <a:gd name="connsiteX60" fmla="*/ 0 w 6096002"/>
              <a:gd name="connsiteY60"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96002" h="6857999">
                <a:moveTo>
                  <a:pt x="5707734" y="6429739"/>
                </a:moveTo>
                <a:cubicBezTo>
                  <a:pt x="5686402" y="6426886"/>
                  <a:pt x="5677817" y="6434667"/>
                  <a:pt x="5686402" y="6454897"/>
                </a:cubicBezTo>
                <a:cubicBezTo>
                  <a:pt x="5695247" y="6474868"/>
                  <a:pt x="5717620" y="6508326"/>
                  <a:pt x="5741033" y="6533484"/>
                </a:cubicBezTo>
                <a:cubicBezTo>
                  <a:pt x="5764707" y="6558383"/>
                  <a:pt x="5790201" y="6565386"/>
                  <a:pt x="5798266" y="6526481"/>
                </a:cubicBezTo>
                <a:cubicBezTo>
                  <a:pt x="5798526" y="6525185"/>
                  <a:pt x="5798786" y="6523888"/>
                  <a:pt x="5799046" y="6522332"/>
                </a:cubicBezTo>
                <a:cubicBezTo>
                  <a:pt x="5800867" y="6512476"/>
                  <a:pt x="5802428" y="6502879"/>
                  <a:pt x="5803209" y="6494320"/>
                </a:cubicBezTo>
                <a:cubicBezTo>
                  <a:pt x="5792803" y="6489652"/>
                  <a:pt x="5781096" y="6484724"/>
                  <a:pt x="5769389" y="6479796"/>
                </a:cubicBezTo>
                <a:cubicBezTo>
                  <a:pt x="5770170" y="6488614"/>
                  <a:pt x="5771210" y="6503917"/>
                  <a:pt x="5771731" y="6515848"/>
                </a:cubicBezTo>
                <a:cubicBezTo>
                  <a:pt x="5771731" y="6517144"/>
                  <a:pt x="5771731" y="6518701"/>
                  <a:pt x="5771731" y="6520257"/>
                </a:cubicBezTo>
                <a:cubicBezTo>
                  <a:pt x="5772511" y="6539190"/>
                  <a:pt x="5766007" y="6539190"/>
                  <a:pt x="5755081" y="6531409"/>
                </a:cubicBezTo>
                <a:cubicBezTo>
                  <a:pt x="5742334" y="6522332"/>
                  <a:pt x="5703572" y="6471237"/>
                  <a:pt x="5699149" y="6448413"/>
                </a:cubicBezTo>
                <a:cubicBezTo>
                  <a:pt x="5698889" y="6447117"/>
                  <a:pt x="5699669" y="6446857"/>
                  <a:pt x="5700450" y="6447117"/>
                </a:cubicBezTo>
                <a:cubicBezTo>
                  <a:pt x="5700710" y="6447376"/>
                  <a:pt x="5700970" y="6447376"/>
                  <a:pt x="5701230" y="6447635"/>
                </a:cubicBezTo>
                <a:cubicBezTo>
                  <a:pt x="5701230" y="6447635"/>
                  <a:pt x="5701230" y="6447635"/>
                  <a:pt x="5701491" y="6447635"/>
                </a:cubicBezTo>
                <a:cubicBezTo>
                  <a:pt x="5710075" y="6451007"/>
                  <a:pt x="5739472" y="6462678"/>
                  <a:pt x="5769129" y="6475128"/>
                </a:cubicBezTo>
                <a:cubicBezTo>
                  <a:pt x="5780836" y="6480056"/>
                  <a:pt x="5792803" y="6485243"/>
                  <a:pt x="5803469" y="6489911"/>
                </a:cubicBezTo>
                <a:cubicBezTo>
                  <a:pt x="5814135" y="6494580"/>
                  <a:pt x="5823500" y="6499248"/>
                  <a:pt x="5830524" y="6502879"/>
                </a:cubicBezTo>
                <a:cubicBezTo>
                  <a:pt x="5843272" y="6509623"/>
                  <a:pt x="5848214" y="6514291"/>
                  <a:pt x="5842751" y="6519738"/>
                </a:cubicBezTo>
                <a:cubicBezTo>
                  <a:pt x="5816216" y="6546971"/>
                  <a:pt x="5722823" y="6585357"/>
                  <a:pt x="5690824" y="6632820"/>
                </a:cubicBezTo>
                <a:cubicBezTo>
                  <a:pt x="5690824" y="6632820"/>
                  <a:pt x="5690564" y="6633079"/>
                  <a:pt x="5690304" y="6633339"/>
                </a:cubicBezTo>
                <a:cubicBezTo>
                  <a:pt x="5690044" y="6633857"/>
                  <a:pt x="5689524" y="6634376"/>
                  <a:pt x="5689264" y="6634895"/>
                </a:cubicBezTo>
                <a:cubicBezTo>
                  <a:pt x="5689264" y="6635154"/>
                  <a:pt x="5689264" y="6635414"/>
                  <a:pt x="5689003" y="6635414"/>
                </a:cubicBezTo>
                <a:cubicBezTo>
                  <a:pt x="5687443" y="6638526"/>
                  <a:pt x="5685101" y="6643454"/>
                  <a:pt x="5684321" y="6649678"/>
                </a:cubicBezTo>
                <a:cubicBezTo>
                  <a:pt x="5683020" y="6660053"/>
                  <a:pt x="5688483" y="6669649"/>
                  <a:pt x="5703312" y="6673540"/>
                </a:cubicBezTo>
                <a:cubicBezTo>
                  <a:pt x="5707214" y="6674577"/>
                  <a:pt x="5711376" y="6675355"/>
                  <a:pt x="5716059" y="6675874"/>
                </a:cubicBezTo>
                <a:cubicBezTo>
                  <a:pt x="5716839" y="6676133"/>
                  <a:pt x="5717880" y="6676133"/>
                  <a:pt x="5718660" y="6676133"/>
                </a:cubicBezTo>
                <a:cubicBezTo>
                  <a:pt x="5747537" y="6677430"/>
                  <a:pt x="5822200" y="6661090"/>
                  <a:pt x="5844833" y="6651235"/>
                </a:cubicBezTo>
                <a:cubicBezTo>
                  <a:pt x="5868246" y="6640860"/>
                  <a:pt x="5861222" y="6630486"/>
                  <a:pt x="5854458" y="6625039"/>
                </a:cubicBezTo>
                <a:cubicBezTo>
                  <a:pt x="5849255" y="6620889"/>
                  <a:pt x="5823240" y="6606365"/>
                  <a:pt x="5810493" y="6599362"/>
                </a:cubicBezTo>
                <a:cubicBezTo>
                  <a:pt x="5807111" y="6601696"/>
                  <a:pt x="5804509" y="6603253"/>
                  <a:pt x="5801128" y="6605587"/>
                </a:cubicBezTo>
                <a:cubicBezTo>
                  <a:pt x="5822720" y="6618555"/>
                  <a:pt x="5831305" y="6625039"/>
                  <a:pt x="5836248" y="6628929"/>
                </a:cubicBezTo>
                <a:cubicBezTo>
                  <a:pt x="5838329" y="6630486"/>
                  <a:pt x="5837288" y="6632301"/>
                  <a:pt x="5834427" y="6632561"/>
                </a:cubicBezTo>
                <a:cubicBezTo>
                  <a:pt x="5833646" y="6632561"/>
                  <a:pt x="5832866" y="6632561"/>
                  <a:pt x="5832085" y="6632561"/>
                </a:cubicBezTo>
                <a:cubicBezTo>
                  <a:pt x="5811533" y="6634117"/>
                  <a:pt x="5772771" y="6636710"/>
                  <a:pt x="5754561" y="6637748"/>
                </a:cubicBezTo>
                <a:cubicBezTo>
                  <a:pt x="5751959" y="6638007"/>
                  <a:pt x="5748838" y="6638007"/>
                  <a:pt x="5747277" y="6638007"/>
                </a:cubicBezTo>
                <a:cubicBezTo>
                  <a:pt x="5751699" y="6633857"/>
                  <a:pt x="5756642" y="6630226"/>
                  <a:pt x="5759244" y="6628411"/>
                </a:cubicBezTo>
                <a:cubicBezTo>
                  <a:pt x="5798266" y="6600918"/>
                  <a:pt x="5863043" y="6562533"/>
                  <a:pt x="5882294" y="6546193"/>
                </a:cubicBezTo>
                <a:cubicBezTo>
                  <a:pt x="5896342" y="6534003"/>
                  <a:pt x="5934844" y="6496914"/>
                  <a:pt x="5852117" y="6467865"/>
                </a:cubicBezTo>
                <a:cubicBezTo>
                  <a:pt x="5828443" y="6459825"/>
                  <a:pt x="5769650" y="6438039"/>
                  <a:pt x="5707734" y="6429739"/>
                </a:cubicBezTo>
                <a:close/>
                <a:moveTo>
                  <a:pt x="5770169" y="6319844"/>
                </a:moveTo>
                <a:cubicBezTo>
                  <a:pt x="5750117" y="6317249"/>
                  <a:pt x="5719909" y="6342421"/>
                  <a:pt x="5652460" y="6424685"/>
                </a:cubicBezTo>
                <a:cubicBezTo>
                  <a:pt x="5639960" y="6439736"/>
                  <a:pt x="5610793" y="6476586"/>
                  <a:pt x="5608450" y="6493454"/>
                </a:cubicBezTo>
                <a:cubicBezTo>
                  <a:pt x="5606887" y="6505391"/>
                  <a:pt x="5619648" y="6510581"/>
                  <a:pt x="5626939" y="6514214"/>
                </a:cubicBezTo>
                <a:cubicBezTo>
                  <a:pt x="5633710" y="6517847"/>
                  <a:pt x="5711836" y="6556514"/>
                  <a:pt x="5748034" y="6576755"/>
                </a:cubicBezTo>
                <a:cubicBezTo>
                  <a:pt x="5751159" y="6574679"/>
                  <a:pt x="5754284" y="6572603"/>
                  <a:pt x="5757669" y="6570787"/>
                </a:cubicBezTo>
                <a:cubicBezTo>
                  <a:pt x="5736055" y="6559109"/>
                  <a:pt x="5675117" y="6526411"/>
                  <a:pt x="5650377" y="6511619"/>
                </a:cubicBezTo>
                <a:cubicBezTo>
                  <a:pt x="5640221" y="6505651"/>
                  <a:pt x="5633189" y="6500720"/>
                  <a:pt x="5633710" y="6496049"/>
                </a:cubicBezTo>
                <a:cubicBezTo>
                  <a:pt x="5634491" y="6490340"/>
                  <a:pt x="5649335" y="6478921"/>
                  <a:pt x="5663398" y="6464908"/>
                </a:cubicBezTo>
                <a:cubicBezTo>
                  <a:pt x="5667044" y="6461275"/>
                  <a:pt x="5673033" y="6455306"/>
                  <a:pt x="5679804" y="6448559"/>
                </a:cubicBezTo>
                <a:cubicBezTo>
                  <a:pt x="5677981" y="6441553"/>
                  <a:pt x="5678762" y="6435843"/>
                  <a:pt x="5681888" y="6431691"/>
                </a:cubicBezTo>
                <a:cubicBezTo>
                  <a:pt x="5685794" y="6426501"/>
                  <a:pt x="5692825" y="6424425"/>
                  <a:pt x="5703242" y="6424944"/>
                </a:cubicBezTo>
                <a:cubicBezTo>
                  <a:pt x="5716002" y="6412228"/>
                  <a:pt x="5727461" y="6400810"/>
                  <a:pt x="5731367" y="6396658"/>
                </a:cubicBezTo>
                <a:cubicBezTo>
                  <a:pt x="5740482" y="6387575"/>
                  <a:pt x="5750117" y="6378233"/>
                  <a:pt x="5754284" y="6378752"/>
                </a:cubicBezTo>
                <a:cubicBezTo>
                  <a:pt x="5757669" y="6379271"/>
                  <a:pt x="5759492" y="6382385"/>
                  <a:pt x="5760794" y="6391208"/>
                </a:cubicBezTo>
                <a:cubicBezTo>
                  <a:pt x="5761836" y="6398994"/>
                  <a:pt x="5764440" y="6421571"/>
                  <a:pt x="5765742" y="6436622"/>
                </a:cubicBezTo>
                <a:cubicBezTo>
                  <a:pt x="5779805" y="6439996"/>
                  <a:pt x="5792826" y="6443888"/>
                  <a:pt x="5804805" y="6447521"/>
                </a:cubicBezTo>
                <a:cubicBezTo>
                  <a:pt x="5803242" y="6344497"/>
                  <a:pt x="5791524" y="6322699"/>
                  <a:pt x="5770169" y="6319844"/>
                </a:cubicBezTo>
                <a:close/>
                <a:moveTo>
                  <a:pt x="0" y="0"/>
                </a:moveTo>
                <a:lnTo>
                  <a:pt x="6096002" y="0"/>
                </a:lnTo>
                <a:lnTo>
                  <a:pt x="6096002" y="6857999"/>
                </a:lnTo>
                <a:lnTo>
                  <a:pt x="0" y="6857999"/>
                </a:lnTo>
                <a:close/>
              </a:path>
            </a:pathLst>
          </a:custGeom>
          <a:solidFill>
            <a:srgbClr val="D8DFDE"/>
          </a:solidFill>
        </p:spPr>
        <p:txBody>
          <a:bodyPr wrap="square" lIns="396000" tIns="432000" rIns="252000" bIns="1440000" anchor="ctr" anchorCtr="0">
            <a:noAutofit/>
          </a:bodyPr>
          <a:lstStyle>
            <a:lvl1pPr marL="0" indent="0" algn="ctr">
              <a:lnSpc>
                <a:spcPct val="100000"/>
              </a:lnSpc>
              <a:spcAft>
                <a:spcPts val="0"/>
              </a:spcAft>
              <a:buNone/>
              <a:defRPr sz="1600" b="1">
                <a:solidFill>
                  <a:schemeClr val="tx1"/>
                </a:solidFill>
              </a:defRPr>
            </a:lvl1pPr>
          </a:lstStyle>
          <a:p>
            <a:r>
              <a:rPr lang="en-US" dirty="0"/>
              <a:t>_______________________________</a:t>
            </a:r>
            <a:br>
              <a:rPr lang="en-US" dirty="0"/>
            </a:br>
            <a:br>
              <a:rPr lang="en-US" dirty="0"/>
            </a:br>
            <a:r>
              <a:rPr lang="en-US" dirty="0"/>
              <a:t>To add a brand image here:</a:t>
            </a:r>
            <a:br>
              <a:rPr lang="en-US" dirty="0"/>
            </a:br>
            <a:r>
              <a:rPr lang="en-US" dirty="0"/>
              <a:t>Select this placeholder and click </a:t>
            </a:r>
            <a:br>
              <a:rPr lang="en-US" dirty="0"/>
            </a:br>
            <a:r>
              <a:rPr lang="en-US" dirty="0"/>
              <a:t>Brand Pictures in </a:t>
            </a:r>
            <a:r>
              <a:rPr lang="en-US" dirty="0" err="1"/>
              <a:t>BrandIn</a:t>
            </a:r>
            <a:r>
              <a:rPr lang="en-US" dirty="0"/>
              <a:t>.</a:t>
            </a:r>
            <a:br>
              <a:rPr lang="en-US" dirty="0"/>
            </a:br>
            <a:br>
              <a:rPr lang="en-US" dirty="0"/>
            </a:br>
            <a:r>
              <a:rPr lang="en-US" dirty="0"/>
              <a:t>Clicking the icon will insert an </a:t>
            </a:r>
            <a:br>
              <a:rPr lang="en-US" dirty="0"/>
            </a:br>
            <a:r>
              <a:rPr lang="en-US" dirty="0"/>
              <a:t>image from your own files.</a:t>
            </a:r>
            <a:br>
              <a:rPr lang="en-US" dirty="0"/>
            </a:br>
            <a:br>
              <a:rPr lang="en-US" dirty="0"/>
            </a:br>
            <a:br>
              <a:rPr lang="en-US" dirty="0"/>
            </a:br>
            <a:br>
              <a:rPr lang="en-US" dirty="0"/>
            </a:br>
            <a:r>
              <a:rPr lang="en-US" dirty="0"/>
              <a:t>The image can then be scaled within </a:t>
            </a:r>
            <a:br>
              <a:rPr lang="en-US" dirty="0"/>
            </a:br>
            <a:r>
              <a:rPr lang="en-US" dirty="0"/>
              <a:t>the frame by using the Crop feature in </a:t>
            </a:r>
            <a:br>
              <a:rPr lang="en-US" dirty="0"/>
            </a:br>
            <a:r>
              <a:rPr lang="en-US" dirty="0"/>
              <a:t>the Picture Format tab of the ribbon.</a:t>
            </a:r>
            <a:br>
              <a:rPr lang="en-US" dirty="0"/>
            </a:br>
            <a:r>
              <a:rPr lang="en-US" dirty="0"/>
              <a:t>_______________________________</a:t>
            </a:r>
          </a:p>
        </p:txBody>
      </p:sp>
      <p:sp>
        <p:nvSpPr>
          <p:cNvPr id="9" name="Text Placeholder 96">
            <a:extLst>
              <a:ext uri="{FF2B5EF4-FFF2-40B4-BE49-F238E27FC236}">
                <a16:creationId xmlns:a16="http://schemas.microsoft.com/office/drawing/2014/main" id="{416731F4-F189-4DCC-AB0D-BFCE5BE61915}"/>
              </a:ext>
            </a:extLst>
          </p:cNvPr>
          <p:cNvSpPr>
            <a:spLocks noGrp="1"/>
          </p:cNvSpPr>
          <p:nvPr>
            <p:ph type="body" sz="quarter" idx="111" hasCustomPrompt="1"/>
          </p:nvPr>
        </p:nvSpPr>
        <p:spPr>
          <a:xfrm>
            <a:off x="1219200" y="6200775"/>
            <a:ext cx="4267200" cy="657225"/>
          </a:xfrm>
        </p:spPr>
        <p:txBody>
          <a:bodyPr lIns="0" bIns="72000" anchor="b" anchorCtr="0">
            <a:noAutofit/>
          </a:bodyPr>
          <a:lstStyle>
            <a:lvl1pPr>
              <a:lnSpc>
                <a:spcPct val="100000"/>
              </a:lnSpc>
              <a:spcAft>
                <a:spcPts val="300"/>
              </a:spcAft>
              <a:buNone/>
              <a:defRPr sz="800"/>
            </a:lvl1pPr>
          </a:lstStyle>
          <a:p>
            <a:pPr lvl="0"/>
            <a:r>
              <a:rPr lang="en-US" dirty="0"/>
              <a:t>Footnotes</a:t>
            </a:r>
          </a:p>
        </p:txBody>
      </p:sp>
      <p:sp>
        <p:nvSpPr>
          <p:cNvPr id="6" name="Date Placeholder 5">
            <a:extLst>
              <a:ext uri="{FF2B5EF4-FFF2-40B4-BE49-F238E27FC236}">
                <a16:creationId xmlns:a16="http://schemas.microsoft.com/office/drawing/2014/main" id="{98CF1364-95FC-4822-BD65-0519B5DD9BCE}"/>
              </a:ext>
            </a:extLst>
          </p:cNvPr>
          <p:cNvSpPr>
            <a:spLocks noGrp="1"/>
          </p:cNvSpPr>
          <p:nvPr>
            <p:ph type="dt" sz="half" idx="10"/>
          </p:nvPr>
        </p:nvSpPr>
        <p:spPr/>
        <p:txBody>
          <a:bodyPr/>
          <a:lstStyle>
            <a:lvl1pPr>
              <a:lnSpc>
                <a:spcPct val="100000"/>
              </a:lnSpc>
              <a:defRPr>
                <a:solidFill>
                  <a:schemeClr val="bg1"/>
                </a:solidFill>
              </a:defRPr>
            </a:lvl1pPr>
          </a:lstStyle>
          <a:p>
            <a:endParaRPr lang="en-GB"/>
          </a:p>
        </p:txBody>
      </p:sp>
      <p:sp>
        <p:nvSpPr>
          <p:cNvPr id="5" name="Rectangle 4">
            <a:extLst>
              <a:ext uri="{FF2B5EF4-FFF2-40B4-BE49-F238E27FC236}">
                <a16:creationId xmlns:a16="http://schemas.microsoft.com/office/drawing/2014/main" id="{6B7F76E4-7FCD-B4FC-22CE-0FF27714AF3A}"/>
              </a:ext>
            </a:extLst>
          </p:cNvPr>
          <p:cNvSpPr/>
          <p:nvPr userDrawn="1"/>
        </p:nvSpPr>
        <p:spPr>
          <a:xfrm>
            <a:off x="0" y="0"/>
            <a:ext cx="609602"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US" dirty="0" err="1"/>
          </a:p>
        </p:txBody>
      </p:sp>
      <p:sp>
        <p:nvSpPr>
          <p:cNvPr id="8" name="Slide Number Placeholder 7">
            <a:extLst>
              <a:ext uri="{FF2B5EF4-FFF2-40B4-BE49-F238E27FC236}">
                <a16:creationId xmlns:a16="http://schemas.microsoft.com/office/drawing/2014/main" id="{B7FF9A92-5BDB-40F9-8C9E-94BECF288EF4}"/>
              </a:ext>
            </a:extLst>
          </p:cNvPr>
          <p:cNvSpPr>
            <a:spLocks noGrp="1"/>
          </p:cNvSpPr>
          <p:nvPr>
            <p:ph type="sldNum" sz="quarter" idx="12"/>
          </p:nvPr>
        </p:nvSpPr>
        <p:spPr/>
        <p:txBody>
          <a:bodyPr/>
          <a:lstStyle>
            <a:lvl1pPr>
              <a:lnSpc>
                <a:spcPct val="100000"/>
              </a:lnSpc>
              <a:defRPr>
                <a:solidFill>
                  <a:schemeClr val="bg1"/>
                </a:solidFill>
              </a:defRPr>
            </a:lvl1pPr>
          </a:lstStyle>
          <a:p>
            <a:fld id="{F8E47D07-9D1E-4FE9-B31A-2F5863681021}" type="slidenum">
              <a:rPr lang="en-GB" smtClean="0"/>
              <a:pPr/>
              <a:t>‹#›</a:t>
            </a:fld>
            <a:endParaRPr lang="en-GB"/>
          </a:p>
        </p:txBody>
      </p:sp>
      <p:sp>
        <p:nvSpPr>
          <p:cNvPr id="12" name="Text Placeholder 11">
            <a:extLst>
              <a:ext uri="{FF2B5EF4-FFF2-40B4-BE49-F238E27FC236}">
                <a16:creationId xmlns:a16="http://schemas.microsoft.com/office/drawing/2014/main" id="{6F9CD076-13C6-4629-A44D-60CE2274E081}"/>
              </a:ext>
            </a:extLst>
          </p:cNvPr>
          <p:cNvSpPr>
            <a:spLocks noGrp="1"/>
          </p:cNvSpPr>
          <p:nvPr>
            <p:ph type="body" sz="quarter" idx="16" hasCustomPrompt="1"/>
          </p:nvPr>
        </p:nvSpPr>
        <p:spPr>
          <a:xfrm>
            <a:off x="1219200" y="1468438"/>
            <a:ext cx="4267200" cy="765175"/>
          </a:xfrm>
          <a:prstGeom prst="rect">
            <a:avLst/>
          </a:prstGeom>
        </p:spPr>
        <p:txBody>
          <a:bodyPr lIns="0" anchor="b" anchorCtr="0">
            <a:noAutofit/>
          </a:bodyPr>
          <a:lstStyle>
            <a:lvl1pPr marL="0" indent="0">
              <a:lnSpc>
                <a:spcPct val="100000"/>
              </a:lnSpc>
              <a:buNone/>
              <a:defRPr b="1">
                <a:solidFill>
                  <a:schemeClr val="accent1"/>
                </a:solidFill>
              </a:defRPr>
            </a:lvl1pPr>
            <a:lvl2pPr marL="0" indent="0">
              <a:buNone/>
              <a:defRPr/>
            </a:lvl2pPr>
          </a:lstStyle>
          <a:p>
            <a:pPr lvl="0"/>
            <a:r>
              <a:rPr lang="en-US" dirty="0"/>
              <a:t>Click to add heading</a:t>
            </a:r>
          </a:p>
        </p:txBody>
      </p:sp>
      <p:sp>
        <p:nvSpPr>
          <p:cNvPr id="4" name="Content Placeholder 3">
            <a:extLst>
              <a:ext uri="{FF2B5EF4-FFF2-40B4-BE49-F238E27FC236}">
                <a16:creationId xmlns:a16="http://schemas.microsoft.com/office/drawing/2014/main" id="{48A40151-B82D-47EF-9056-B4BE571D3090}"/>
              </a:ext>
            </a:extLst>
          </p:cNvPr>
          <p:cNvSpPr>
            <a:spLocks noGrp="1"/>
          </p:cNvSpPr>
          <p:nvPr>
            <p:ph sz="quarter" idx="19" hasCustomPrompt="1"/>
          </p:nvPr>
        </p:nvSpPr>
        <p:spPr>
          <a:xfrm>
            <a:off x="1219200" y="2386012"/>
            <a:ext cx="4267200" cy="3660763"/>
          </a:xfrm>
          <a:prstGeom prst="rect">
            <a:avLst/>
          </a:prstGeom>
        </p:spPr>
        <p:txBody>
          <a:bodyPr lIns="0"/>
          <a:lstStyle>
            <a:lvl1pPr>
              <a:lnSpc>
                <a:spcPct val="100000"/>
              </a:lnSpc>
              <a:defRPr/>
            </a:lvl1pPr>
            <a:lvl2pPr marL="460800" indent="-230400">
              <a:lnSpc>
                <a:spcPct val="100000"/>
              </a:lnSpc>
              <a:defRPr lang="en-US" sz="2400" kern="1200">
                <a:solidFill>
                  <a:schemeClr val="tx1"/>
                </a:solidFill>
                <a:latin typeface="+mn-lt"/>
                <a:ea typeface="+mn-ea"/>
                <a:cs typeface="+mn-cs"/>
              </a:defRPr>
            </a:lvl2pPr>
            <a:lvl3pPr marL="691200" indent="-230400">
              <a:lnSpc>
                <a:spcPct val="100000"/>
              </a:lnSpc>
              <a:defRPr lang="en-US" sz="2000" kern="1200" dirty="0">
                <a:solidFill>
                  <a:schemeClr val="tx1"/>
                </a:solidFill>
                <a:latin typeface="+mn-lt"/>
                <a:ea typeface="+mn-ea"/>
                <a:cs typeface="+mn-cs"/>
              </a:defRPr>
            </a:lvl3pPr>
            <a:lvl4pPr marL="921600" indent="-230400">
              <a:lnSpc>
                <a:spcPct val="100000"/>
              </a:lnSpc>
              <a:defRPr lang="en-US" sz="2000" kern="1200" dirty="0">
                <a:solidFill>
                  <a:schemeClr val="tx1"/>
                </a:solidFill>
                <a:latin typeface="+mn-lt"/>
                <a:ea typeface="+mn-ea"/>
                <a:cs typeface="+mn-cs"/>
              </a:defRPr>
            </a:lvl4pPr>
            <a:lvl5pPr>
              <a:lnSpc>
                <a:spcPct val="100000"/>
              </a:lnSpc>
              <a:defRPr/>
            </a:lvl5pPr>
          </a:lstStyle>
          <a:p>
            <a:pPr lvl="0"/>
            <a:r>
              <a:rPr lang="en-GB" dirty="0"/>
              <a:t>Click to add content. When pasting copy from other slides, be sure to use the Paste and Match Formatting shortcut (</a:t>
            </a:r>
            <a:r>
              <a:rPr lang="en-GB" dirty="0" err="1"/>
              <a:t>Cmd</a:t>
            </a:r>
            <a:r>
              <a:rPr lang="en-GB" dirty="0"/>
              <a:t> + Option + Shift + V).</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3" name="Title 2">
            <a:extLst>
              <a:ext uri="{FF2B5EF4-FFF2-40B4-BE49-F238E27FC236}">
                <a16:creationId xmlns:a16="http://schemas.microsoft.com/office/drawing/2014/main" id="{A7C4ACB4-2CDA-3712-52B3-809DC1E3B05D}"/>
              </a:ext>
            </a:extLst>
          </p:cNvPr>
          <p:cNvSpPr>
            <a:spLocks noGrp="1"/>
          </p:cNvSpPr>
          <p:nvPr>
            <p:ph type="title" hasCustomPrompt="1"/>
          </p:nvPr>
        </p:nvSpPr>
        <p:spPr>
          <a:xfrm>
            <a:off x="1219200" y="401638"/>
            <a:ext cx="4267200" cy="914400"/>
          </a:xfrm>
        </p:spPr>
        <p:txBody>
          <a:bodyPr/>
          <a:lstStyle/>
          <a:p>
            <a:r>
              <a:rPr lang="en-US" dirty="0"/>
              <a:t>Click to enter title here</a:t>
            </a:r>
          </a:p>
        </p:txBody>
      </p:sp>
      <p:sp>
        <p:nvSpPr>
          <p:cNvPr id="7" name="Text Placeholder 30">
            <a:extLst>
              <a:ext uri="{FF2B5EF4-FFF2-40B4-BE49-F238E27FC236}">
                <a16:creationId xmlns:a16="http://schemas.microsoft.com/office/drawing/2014/main" id="{9FF25D0A-3CFC-95B8-4E49-2FCEBF87C325}"/>
              </a:ext>
            </a:extLst>
          </p:cNvPr>
          <p:cNvSpPr txBox="1">
            <a:spLocks/>
          </p:cNvSpPr>
          <p:nvPr userDrawn="1"/>
        </p:nvSpPr>
        <p:spPr>
          <a:xfrm>
            <a:off x="11704319" y="6321108"/>
            <a:ext cx="294812" cy="355098"/>
          </a:xfrm>
          <a:prstGeom prst="rect">
            <a:avLst/>
          </a:prstGeom>
          <a:blipFill>
            <a:blip r:embed="rId3">
              <a:extLst>
                <a:ext uri="{96DAC541-7B7A-43D3-8B79-37D633B846F1}">
                  <asvg:svgBlip xmlns:asvg="http://schemas.microsoft.com/office/drawing/2016/SVG/main" r:embed="rId4"/>
                </a:ext>
              </a:extLst>
            </a:blip>
            <a:stretch>
              <a:fillRect/>
            </a:stretch>
          </a:blipFill>
        </p:spPr>
        <p:txBody>
          <a:bodyPr/>
          <a:lstStyle>
            <a:lvl1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2860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600" kern="1200">
                <a:solidFill>
                  <a:schemeClr val="tx2"/>
                </a:solidFill>
                <a:latin typeface="+mn-lt"/>
                <a:ea typeface="+mn-ea"/>
                <a:cs typeface="+mn-cs"/>
              </a:defRPr>
            </a:lvl2pPr>
            <a:lvl3pPr marL="44450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400" kern="1200">
                <a:solidFill>
                  <a:schemeClr val="tx2"/>
                </a:solidFill>
                <a:latin typeface="+mn-lt"/>
                <a:ea typeface="+mn-ea"/>
                <a:cs typeface="+mn-cs"/>
              </a:defRPr>
            </a:lvl3pPr>
            <a:lvl4pPr marL="625475"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200" kern="1200">
                <a:solidFill>
                  <a:schemeClr val="tx2"/>
                </a:solidFill>
                <a:latin typeface="+mn-lt"/>
                <a:ea typeface="+mn-ea"/>
                <a:cs typeface="+mn-cs"/>
              </a:defRPr>
            </a:lvl4pPr>
            <a:lvl5pPr marL="80645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dirty="0"/>
              <a:t> </a:t>
            </a:r>
          </a:p>
        </p:txBody>
      </p:sp>
    </p:spTree>
    <p:custDataLst>
      <p:tags r:id="rId1"/>
    </p:custDataLst>
    <p:extLst>
      <p:ext uri="{BB962C8B-B14F-4D97-AF65-F5344CB8AC3E}">
        <p14:creationId xmlns:p14="http://schemas.microsoft.com/office/powerpoint/2010/main" val="1270398431"/>
      </p:ext>
    </p:extLst>
  </p:cSld>
  <p:clrMapOvr>
    <a:masterClrMapping/>
  </p:clrMapOvr>
  <p:extLst>
    <p:ext uri="{DCECCB84-F9BA-43D5-87BE-67443E8EF086}">
      <p15:sldGuideLst xmlns:p15="http://schemas.microsoft.com/office/powerpoint/2012/main">
        <p15:guide id="5" orient="horz" pos="925" userDrawn="1">
          <p15:clr>
            <a:srgbClr val="A6428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 and Image in Lens">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C9EC0709-DFCA-4192-F0C0-BDE674A8FBEB}"/>
              </a:ext>
            </a:extLst>
          </p:cNvPr>
          <p:cNvSpPr>
            <a:spLocks noGrp="1"/>
          </p:cNvSpPr>
          <p:nvPr>
            <p:ph type="pic" sz="quarter" idx="20" hasCustomPrompt="1"/>
          </p:nvPr>
        </p:nvSpPr>
        <p:spPr>
          <a:xfrm>
            <a:off x="9144000" y="1"/>
            <a:ext cx="3048000" cy="6857999"/>
          </a:xfrm>
          <a:custGeom>
            <a:avLst/>
            <a:gdLst>
              <a:gd name="connsiteX0" fmla="*/ 2659735 w 3048000"/>
              <a:gd name="connsiteY0" fmla="*/ 6429739 h 6857999"/>
              <a:gd name="connsiteX1" fmla="*/ 2638403 w 3048000"/>
              <a:gd name="connsiteY1" fmla="*/ 6454897 h 6857999"/>
              <a:gd name="connsiteX2" fmla="*/ 2693034 w 3048000"/>
              <a:gd name="connsiteY2" fmla="*/ 6533484 h 6857999"/>
              <a:gd name="connsiteX3" fmla="*/ 2750267 w 3048000"/>
              <a:gd name="connsiteY3" fmla="*/ 6526481 h 6857999"/>
              <a:gd name="connsiteX4" fmla="*/ 2751047 w 3048000"/>
              <a:gd name="connsiteY4" fmla="*/ 6522332 h 6857999"/>
              <a:gd name="connsiteX5" fmla="*/ 2755210 w 3048000"/>
              <a:gd name="connsiteY5" fmla="*/ 6494320 h 6857999"/>
              <a:gd name="connsiteX6" fmla="*/ 2721390 w 3048000"/>
              <a:gd name="connsiteY6" fmla="*/ 6479796 h 6857999"/>
              <a:gd name="connsiteX7" fmla="*/ 2723732 w 3048000"/>
              <a:gd name="connsiteY7" fmla="*/ 6515848 h 6857999"/>
              <a:gd name="connsiteX8" fmla="*/ 2723732 w 3048000"/>
              <a:gd name="connsiteY8" fmla="*/ 6520257 h 6857999"/>
              <a:gd name="connsiteX9" fmla="*/ 2707082 w 3048000"/>
              <a:gd name="connsiteY9" fmla="*/ 6531409 h 6857999"/>
              <a:gd name="connsiteX10" fmla="*/ 2651150 w 3048000"/>
              <a:gd name="connsiteY10" fmla="*/ 6448413 h 6857999"/>
              <a:gd name="connsiteX11" fmla="*/ 2652451 w 3048000"/>
              <a:gd name="connsiteY11" fmla="*/ 6447117 h 6857999"/>
              <a:gd name="connsiteX12" fmla="*/ 2653231 w 3048000"/>
              <a:gd name="connsiteY12" fmla="*/ 6447635 h 6857999"/>
              <a:gd name="connsiteX13" fmla="*/ 2653492 w 3048000"/>
              <a:gd name="connsiteY13" fmla="*/ 6447635 h 6857999"/>
              <a:gd name="connsiteX14" fmla="*/ 2721130 w 3048000"/>
              <a:gd name="connsiteY14" fmla="*/ 6475128 h 6857999"/>
              <a:gd name="connsiteX15" fmla="*/ 2755470 w 3048000"/>
              <a:gd name="connsiteY15" fmla="*/ 6489911 h 6857999"/>
              <a:gd name="connsiteX16" fmla="*/ 2782525 w 3048000"/>
              <a:gd name="connsiteY16" fmla="*/ 6502879 h 6857999"/>
              <a:gd name="connsiteX17" fmla="*/ 2794752 w 3048000"/>
              <a:gd name="connsiteY17" fmla="*/ 6519738 h 6857999"/>
              <a:gd name="connsiteX18" fmla="*/ 2642825 w 3048000"/>
              <a:gd name="connsiteY18" fmla="*/ 6632820 h 6857999"/>
              <a:gd name="connsiteX19" fmla="*/ 2642305 w 3048000"/>
              <a:gd name="connsiteY19" fmla="*/ 6633339 h 6857999"/>
              <a:gd name="connsiteX20" fmla="*/ 2641265 w 3048000"/>
              <a:gd name="connsiteY20" fmla="*/ 6634895 h 6857999"/>
              <a:gd name="connsiteX21" fmla="*/ 2641004 w 3048000"/>
              <a:gd name="connsiteY21" fmla="*/ 6635414 h 6857999"/>
              <a:gd name="connsiteX22" fmla="*/ 2636322 w 3048000"/>
              <a:gd name="connsiteY22" fmla="*/ 6649678 h 6857999"/>
              <a:gd name="connsiteX23" fmla="*/ 2655313 w 3048000"/>
              <a:gd name="connsiteY23" fmla="*/ 6673540 h 6857999"/>
              <a:gd name="connsiteX24" fmla="*/ 2668060 w 3048000"/>
              <a:gd name="connsiteY24" fmla="*/ 6675874 h 6857999"/>
              <a:gd name="connsiteX25" fmla="*/ 2670661 w 3048000"/>
              <a:gd name="connsiteY25" fmla="*/ 6676133 h 6857999"/>
              <a:gd name="connsiteX26" fmla="*/ 2796834 w 3048000"/>
              <a:gd name="connsiteY26" fmla="*/ 6651235 h 6857999"/>
              <a:gd name="connsiteX27" fmla="*/ 2806459 w 3048000"/>
              <a:gd name="connsiteY27" fmla="*/ 6625039 h 6857999"/>
              <a:gd name="connsiteX28" fmla="*/ 2762494 w 3048000"/>
              <a:gd name="connsiteY28" fmla="*/ 6599362 h 6857999"/>
              <a:gd name="connsiteX29" fmla="*/ 2753129 w 3048000"/>
              <a:gd name="connsiteY29" fmla="*/ 6605587 h 6857999"/>
              <a:gd name="connsiteX30" fmla="*/ 2788249 w 3048000"/>
              <a:gd name="connsiteY30" fmla="*/ 6628929 h 6857999"/>
              <a:gd name="connsiteX31" fmla="*/ 2786428 w 3048000"/>
              <a:gd name="connsiteY31" fmla="*/ 6632561 h 6857999"/>
              <a:gd name="connsiteX32" fmla="*/ 2784086 w 3048000"/>
              <a:gd name="connsiteY32" fmla="*/ 6632561 h 6857999"/>
              <a:gd name="connsiteX33" fmla="*/ 2706562 w 3048000"/>
              <a:gd name="connsiteY33" fmla="*/ 6637748 h 6857999"/>
              <a:gd name="connsiteX34" fmla="*/ 2699278 w 3048000"/>
              <a:gd name="connsiteY34" fmla="*/ 6638007 h 6857999"/>
              <a:gd name="connsiteX35" fmla="*/ 2711245 w 3048000"/>
              <a:gd name="connsiteY35" fmla="*/ 6628411 h 6857999"/>
              <a:gd name="connsiteX36" fmla="*/ 2834295 w 3048000"/>
              <a:gd name="connsiteY36" fmla="*/ 6546193 h 6857999"/>
              <a:gd name="connsiteX37" fmla="*/ 2804118 w 3048000"/>
              <a:gd name="connsiteY37" fmla="*/ 6467865 h 6857999"/>
              <a:gd name="connsiteX38" fmla="*/ 2659735 w 3048000"/>
              <a:gd name="connsiteY38" fmla="*/ 6429739 h 6857999"/>
              <a:gd name="connsiteX39" fmla="*/ 2722170 w 3048000"/>
              <a:gd name="connsiteY39" fmla="*/ 6319844 h 6857999"/>
              <a:gd name="connsiteX40" fmla="*/ 2604461 w 3048000"/>
              <a:gd name="connsiteY40" fmla="*/ 6424685 h 6857999"/>
              <a:gd name="connsiteX41" fmla="*/ 2560451 w 3048000"/>
              <a:gd name="connsiteY41" fmla="*/ 6493454 h 6857999"/>
              <a:gd name="connsiteX42" fmla="*/ 2578940 w 3048000"/>
              <a:gd name="connsiteY42" fmla="*/ 6514214 h 6857999"/>
              <a:gd name="connsiteX43" fmla="*/ 2700035 w 3048000"/>
              <a:gd name="connsiteY43" fmla="*/ 6576755 h 6857999"/>
              <a:gd name="connsiteX44" fmla="*/ 2709670 w 3048000"/>
              <a:gd name="connsiteY44" fmla="*/ 6570787 h 6857999"/>
              <a:gd name="connsiteX45" fmla="*/ 2602378 w 3048000"/>
              <a:gd name="connsiteY45" fmla="*/ 6511619 h 6857999"/>
              <a:gd name="connsiteX46" fmla="*/ 2585711 w 3048000"/>
              <a:gd name="connsiteY46" fmla="*/ 6496049 h 6857999"/>
              <a:gd name="connsiteX47" fmla="*/ 2615399 w 3048000"/>
              <a:gd name="connsiteY47" fmla="*/ 6464908 h 6857999"/>
              <a:gd name="connsiteX48" fmla="*/ 2631805 w 3048000"/>
              <a:gd name="connsiteY48" fmla="*/ 6448559 h 6857999"/>
              <a:gd name="connsiteX49" fmla="*/ 2633889 w 3048000"/>
              <a:gd name="connsiteY49" fmla="*/ 6431691 h 6857999"/>
              <a:gd name="connsiteX50" fmla="*/ 2655243 w 3048000"/>
              <a:gd name="connsiteY50" fmla="*/ 6424944 h 6857999"/>
              <a:gd name="connsiteX51" fmla="*/ 2683368 w 3048000"/>
              <a:gd name="connsiteY51" fmla="*/ 6396658 h 6857999"/>
              <a:gd name="connsiteX52" fmla="*/ 2706285 w 3048000"/>
              <a:gd name="connsiteY52" fmla="*/ 6378752 h 6857999"/>
              <a:gd name="connsiteX53" fmla="*/ 2712795 w 3048000"/>
              <a:gd name="connsiteY53" fmla="*/ 6391208 h 6857999"/>
              <a:gd name="connsiteX54" fmla="*/ 2717743 w 3048000"/>
              <a:gd name="connsiteY54" fmla="*/ 6436622 h 6857999"/>
              <a:gd name="connsiteX55" fmla="*/ 2756806 w 3048000"/>
              <a:gd name="connsiteY55" fmla="*/ 6447521 h 6857999"/>
              <a:gd name="connsiteX56" fmla="*/ 2722170 w 3048000"/>
              <a:gd name="connsiteY56" fmla="*/ 6319844 h 6857999"/>
              <a:gd name="connsiteX57" fmla="*/ 0 w 3048000"/>
              <a:gd name="connsiteY57" fmla="*/ 0 h 6857999"/>
              <a:gd name="connsiteX58" fmla="*/ 3048000 w 3048000"/>
              <a:gd name="connsiteY58" fmla="*/ 0 h 6857999"/>
              <a:gd name="connsiteX59" fmla="*/ 3048000 w 3048000"/>
              <a:gd name="connsiteY59" fmla="*/ 6857999 h 6857999"/>
              <a:gd name="connsiteX60" fmla="*/ 0 w 3048000"/>
              <a:gd name="connsiteY60"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48000" h="6857999">
                <a:moveTo>
                  <a:pt x="2659735" y="6429739"/>
                </a:moveTo>
                <a:cubicBezTo>
                  <a:pt x="2638403" y="6426886"/>
                  <a:pt x="2629818" y="6434667"/>
                  <a:pt x="2638403" y="6454897"/>
                </a:cubicBezTo>
                <a:cubicBezTo>
                  <a:pt x="2647248" y="6474868"/>
                  <a:pt x="2669621" y="6508326"/>
                  <a:pt x="2693034" y="6533484"/>
                </a:cubicBezTo>
                <a:cubicBezTo>
                  <a:pt x="2716708" y="6558383"/>
                  <a:pt x="2742202" y="6565386"/>
                  <a:pt x="2750267" y="6526481"/>
                </a:cubicBezTo>
                <a:cubicBezTo>
                  <a:pt x="2750527" y="6525185"/>
                  <a:pt x="2750787" y="6523888"/>
                  <a:pt x="2751047" y="6522332"/>
                </a:cubicBezTo>
                <a:cubicBezTo>
                  <a:pt x="2752868" y="6512476"/>
                  <a:pt x="2754429" y="6502879"/>
                  <a:pt x="2755210" y="6494320"/>
                </a:cubicBezTo>
                <a:cubicBezTo>
                  <a:pt x="2744804" y="6489652"/>
                  <a:pt x="2733097" y="6484724"/>
                  <a:pt x="2721390" y="6479796"/>
                </a:cubicBezTo>
                <a:cubicBezTo>
                  <a:pt x="2722171" y="6488614"/>
                  <a:pt x="2723211" y="6503917"/>
                  <a:pt x="2723732" y="6515848"/>
                </a:cubicBezTo>
                <a:cubicBezTo>
                  <a:pt x="2723732" y="6517144"/>
                  <a:pt x="2723732" y="6518701"/>
                  <a:pt x="2723732" y="6520257"/>
                </a:cubicBezTo>
                <a:cubicBezTo>
                  <a:pt x="2724512" y="6539190"/>
                  <a:pt x="2718008" y="6539190"/>
                  <a:pt x="2707082" y="6531409"/>
                </a:cubicBezTo>
                <a:cubicBezTo>
                  <a:pt x="2694335" y="6522332"/>
                  <a:pt x="2655573" y="6471237"/>
                  <a:pt x="2651150" y="6448413"/>
                </a:cubicBezTo>
                <a:cubicBezTo>
                  <a:pt x="2650890" y="6447117"/>
                  <a:pt x="2651670" y="6446857"/>
                  <a:pt x="2652451" y="6447117"/>
                </a:cubicBezTo>
                <a:cubicBezTo>
                  <a:pt x="2652711" y="6447376"/>
                  <a:pt x="2652971" y="6447376"/>
                  <a:pt x="2653231" y="6447635"/>
                </a:cubicBezTo>
                <a:cubicBezTo>
                  <a:pt x="2653231" y="6447635"/>
                  <a:pt x="2653231" y="6447635"/>
                  <a:pt x="2653492" y="6447635"/>
                </a:cubicBezTo>
                <a:cubicBezTo>
                  <a:pt x="2662076" y="6451007"/>
                  <a:pt x="2691473" y="6462678"/>
                  <a:pt x="2721130" y="6475128"/>
                </a:cubicBezTo>
                <a:cubicBezTo>
                  <a:pt x="2732837" y="6480056"/>
                  <a:pt x="2744804" y="6485243"/>
                  <a:pt x="2755470" y="6489911"/>
                </a:cubicBezTo>
                <a:cubicBezTo>
                  <a:pt x="2766136" y="6494580"/>
                  <a:pt x="2775501" y="6499248"/>
                  <a:pt x="2782525" y="6502879"/>
                </a:cubicBezTo>
                <a:cubicBezTo>
                  <a:pt x="2795273" y="6509623"/>
                  <a:pt x="2800215" y="6514291"/>
                  <a:pt x="2794752" y="6519738"/>
                </a:cubicBezTo>
                <a:cubicBezTo>
                  <a:pt x="2768217" y="6546971"/>
                  <a:pt x="2674824" y="6585357"/>
                  <a:pt x="2642825" y="6632820"/>
                </a:cubicBezTo>
                <a:cubicBezTo>
                  <a:pt x="2642825" y="6632820"/>
                  <a:pt x="2642565" y="6633079"/>
                  <a:pt x="2642305" y="6633339"/>
                </a:cubicBezTo>
                <a:cubicBezTo>
                  <a:pt x="2642045" y="6633857"/>
                  <a:pt x="2641525" y="6634376"/>
                  <a:pt x="2641265" y="6634895"/>
                </a:cubicBezTo>
                <a:cubicBezTo>
                  <a:pt x="2641265" y="6635154"/>
                  <a:pt x="2641265" y="6635414"/>
                  <a:pt x="2641004" y="6635414"/>
                </a:cubicBezTo>
                <a:cubicBezTo>
                  <a:pt x="2639444" y="6638526"/>
                  <a:pt x="2637102" y="6643454"/>
                  <a:pt x="2636322" y="6649678"/>
                </a:cubicBezTo>
                <a:cubicBezTo>
                  <a:pt x="2635021" y="6660053"/>
                  <a:pt x="2640484" y="6669649"/>
                  <a:pt x="2655313" y="6673540"/>
                </a:cubicBezTo>
                <a:cubicBezTo>
                  <a:pt x="2659215" y="6674577"/>
                  <a:pt x="2663377" y="6675355"/>
                  <a:pt x="2668060" y="6675874"/>
                </a:cubicBezTo>
                <a:cubicBezTo>
                  <a:pt x="2668840" y="6676133"/>
                  <a:pt x="2669881" y="6676133"/>
                  <a:pt x="2670661" y="6676133"/>
                </a:cubicBezTo>
                <a:cubicBezTo>
                  <a:pt x="2699538" y="6677430"/>
                  <a:pt x="2774201" y="6661090"/>
                  <a:pt x="2796834" y="6651235"/>
                </a:cubicBezTo>
                <a:cubicBezTo>
                  <a:pt x="2820247" y="6640860"/>
                  <a:pt x="2813223" y="6630486"/>
                  <a:pt x="2806459" y="6625039"/>
                </a:cubicBezTo>
                <a:cubicBezTo>
                  <a:pt x="2801256" y="6620889"/>
                  <a:pt x="2775241" y="6606365"/>
                  <a:pt x="2762494" y="6599362"/>
                </a:cubicBezTo>
                <a:cubicBezTo>
                  <a:pt x="2759112" y="6601696"/>
                  <a:pt x="2756510" y="6603253"/>
                  <a:pt x="2753129" y="6605587"/>
                </a:cubicBezTo>
                <a:cubicBezTo>
                  <a:pt x="2774721" y="6618555"/>
                  <a:pt x="2783306" y="6625039"/>
                  <a:pt x="2788249" y="6628929"/>
                </a:cubicBezTo>
                <a:cubicBezTo>
                  <a:pt x="2790330" y="6630486"/>
                  <a:pt x="2789289" y="6632301"/>
                  <a:pt x="2786428" y="6632561"/>
                </a:cubicBezTo>
                <a:cubicBezTo>
                  <a:pt x="2785647" y="6632561"/>
                  <a:pt x="2784867" y="6632561"/>
                  <a:pt x="2784086" y="6632561"/>
                </a:cubicBezTo>
                <a:cubicBezTo>
                  <a:pt x="2763534" y="6634117"/>
                  <a:pt x="2724772" y="6636710"/>
                  <a:pt x="2706562" y="6637748"/>
                </a:cubicBezTo>
                <a:cubicBezTo>
                  <a:pt x="2703960" y="6638007"/>
                  <a:pt x="2700839" y="6638007"/>
                  <a:pt x="2699278" y="6638007"/>
                </a:cubicBezTo>
                <a:cubicBezTo>
                  <a:pt x="2703700" y="6633857"/>
                  <a:pt x="2708643" y="6630226"/>
                  <a:pt x="2711245" y="6628411"/>
                </a:cubicBezTo>
                <a:cubicBezTo>
                  <a:pt x="2750267" y="6600918"/>
                  <a:pt x="2815044" y="6562533"/>
                  <a:pt x="2834295" y="6546193"/>
                </a:cubicBezTo>
                <a:cubicBezTo>
                  <a:pt x="2848343" y="6534003"/>
                  <a:pt x="2886845" y="6496914"/>
                  <a:pt x="2804118" y="6467865"/>
                </a:cubicBezTo>
                <a:cubicBezTo>
                  <a:pt x="2780444" y="6459825"/>
                  <a:pt x="2721651" y="6438039"/>
                  <a:pt x="2659735" y="6429739"/>
                </a:cubicBezTo>
                <a:close/>
                <a:moveTo>
                  <a:pt x="2722170" y="6319844"/>
                </a:moveTo>
                <a:cubicBezTo>
                  <a:pt x="2702118" y="6317249"/>
                  <a:pt x="2671910" y="6342421"/>
                  <a:pt x="2604461" y="6424685"/>
                </a:cubicBezTo>
                <a:cubicBezTo>
                  <a:pt x="2591961" y="6439736"/>
                  <a:pt x="2562794" y="6476586"/>
                  <a:pt x="2560451" y="6493454"/>
                </a:cubicBezTo>
                <a:cubicBezTo>
                  <a:pt x="2558888" y="6505391"/>
                  <a:pt x="2571649" y="6510581"/>
                  <a:pt x="2578940" y="6514214"/>
                </a:cubicBezTo>
                <a:cubicBezTo>
                  <a:pt x="2585711" y="6517847"/>
                  <a:pt x="2663837" y="6556514"/>
                  <a:pt x="2700035" y="6576755"/>
                </a:cubicBezTo>
                <a:cubicBezTo>
                  <a:pt x="2703160" y="6574679"/>
                  <a:pt x="2706285" y="6572603"/>
                  <a:pt x="2709670" y="6570787"/>
                </a:cubicBezTo>
                <a:cubicBezTo>
                  <a:pt x="2688056" y="6559109"/>
                  <a:pt x="2627118" y="6526411"/>
                  <a:pt x="2602378" y="6511619"/>
                </a:cubicBezTo>
                <a:cubicBezTo>
                  <a:pt x="2592222" y="6505651"/>
                  <a:pt x="2585190" y="6500720"/>
                  <a:pt x="2585711" y="6496049"/>
                </a:cubicBezTo>
                <a:cubicBezTo>
                  <a:pt x="2586492" y="6490340"/>
                  <a:pt x="2601336" y="6478921"/>
                  <a:pt x="2615399" y="6464908"/>
                </a:cubicBezTo>
                <a:cubicBezTo>
                  <a:pt x="2619045" y="6461275"/>
                  <a:pt x="2625034" y="6455306"/>
                  <a:pt x="2631805" y="6448559"/>
                </a:cubicBezTo>
                <a:cubicBezTo>
                  <a:pt x="2629982" y="6441553"/>
                  <a:pt x="2630763" y="6435843"/>
                  <a:pt x="2633889" y="6431691"/>
                </a:cubicBezTo>
                <a:cubicBezTo>
                  <a:pt x="2637795" y="6426501"/>
                  <a:pt x="2644826" y="6424425"/>
                  <a:pt x="2655243" y="6424944"/>
                </a:cubicBezTo>
                <a:cubicBezTo>
                  <a:pt x="2668003" y="6412228"/>
                  <a:pt x="2679462" y="6400810"/>
                  <a:pt x="2683368" y="6396658"/>
                </a:cubicBezTo>
                <a:cubicBezTo>
                  <a:pt x="2692483" y="6387575"/>
                  <a:pt x="2702118" y="6378233"/>
                  <a:pt x="2706285" y="6378752"/>
                </a:cubicBezTo>
                <a:cubicBezTo>
                  <a:pt x="2709670" y="6379271"/>
                  <a:pt x="2711493" y="6382385"/>
                  <a:pt x="2712795" y="6391208"/>
                </a:cubicBezTo>
                <a:cubicBezTo>
                  <a:pt x="2713837" y="6398994"/>
                  <a:pt x="2716441" y="6421571"/>
                  <a:pt x="2717743" y="6436622"/>
                </a:cubicBezTo>
                <a:cubicBezTo>
                  <a:pt x="2731806" y="6439996"/>
                  <a:pt x="2744827" y="6443888"/>
                  <a:pt x="2756806" y="6447521"/>
                </a:cubicBezTo>
                <a:cubicBezTo>
                  <a:pt x="2755243" y="6344497"/>
                  <a:pt x="2743525" y="6322699"/>
                  <a:pt x="2722170" y="6319844"/>
                </a:cubicBezTo>
                <a:close/>
                <a:moveTo>
                  <a:pt x="0" y="0"/>
                </a:moveTo>
                <a:lnTo>
                  <a:pt x="3048000" y="0"/>
                </a:lnTo>
                <a:lnTo>
                  <a:pt x="3048000" y="6857999"/>
                </a:lnTo>
                <a:lnTo>
                  <a:pt x="0" y="6857999"/>
                </a:lnTo>
                <a:close/>
              </a:path>
            </a:pathLst>
          </a:custGeom>
          <a:solidFill>
            <a:srgbClr val="D8DFDE"/>
          </a:solidFill>
        </p:spPr>
        <p:txBody>
          <a:bodyPr wrap="square" lIns="396000" tIns="0" rIns="252000" bIns="756000" anchor="ctr" anchorCtr="0">
            <a:noAutofit/>
          </a:bodyPr>
          <a:lstStyle>
            <a:lvl1pPr marL="0" indent="0" algn="ctr">
              <a:lnSpc>
                <a:spcPct val="100000"/>
              </a:lnSpc>
              <a:spcAft>
                <a:spcPts val="0"/>
              </a:spcAft>
              <a:buNone/>
              <a:defRPr sz="1200" b="1">
                <a:solidFill>
                  <a:schemeClr val="tx1"/>
                </a:solidFill>
              </a:defRPr>
            </a:lvl1pPr>
          </a:lstStyle>
          <a:p>
            <a:r>
              <a:rPr lang="en-US" dirty="0"/>
              <a:t>_______________________________</a:t>
            </a:r>
            <a:br>
              <a:rPr lang="en-US" dirty="0"/>
            </a:br>
            <a:br>
              <a:rPr lang="en-US" dirty="0"/>
            </a:br>
            <a:r>
              <a:rPr lang="en-US" dirty="0"/>
              <a:t>To add a brand image here:</a:t>
            </a:r>
            <a:br>
              <a:rPr lang="en-US" dirty="0"/>
            </a:br>
            <a:r>
              <a:rPr lang="en-US" dirty="0"/>
              <a:t>Select this placeholder and click </a:t>
            </a:r>
            <a:br>
              <a:rPr lang="en-US" dirty="0"/>
            </a:br>
            <a:r>
              <a:rPr lang="en-US" dirty="0"/>
              <a:t>Brand Pictures in </a:t>
            </a:r>
            <a:r>
              <a:rPr lang="en-US" dirty="0" err="1"/>
              <a:t>BrandIn</a:t>
            </a:r>
            <a:r>
              <a:rPr lang="en-US" dirty="0"/>
              <a:t>.</a:t>
            </a:r>
            <a:br>
              <a:rPr lang="en-US" dirty="0"/>
            </a:br>
            <a:br>
              <a:rPr lang="en-US" dirty="0"/>
            </a:br>
            <a:r>
              <a:rPr lang="en-US" dirty="0"/>
              <a:t>Clicking the icon will insert an </a:t>
            </a:r>
            <a:br>
              <a:rPr lang="en-US" dirty="0"/>
            </a:br>
            <a:r>
              <a:rPr lang="en-US" dirty="0"/>
              <a:t>image from your own files.</a:t>
            </a:r>
            <a:br>
              <a:rPr lang="en-US" dirty="0"/>
            </a:br>
            <a:br>
              <a:rPr lang="en-US" dirty="0"/>
            </a:br>
            <a:br>
              <a:rPr lang="en-US" dirty="0"/>
            </a:br>
            <a:br>
              <a:rPr lang="en-US" dirty="0"/>
            </a:br>
            <a:r>
              <a:rPr lang="en-US" dirty="0"/>
              <a:t>The image can then be scaled within </a:t>
            </a:r>
            <a:br>
              <a:rPr lang="en-US" dirty="0"/>
            </a:br>
            <a:r>
              <a:rPr lang="en-US" dirty="0"/>
              <a:t>the frame by using the Crop feature in </a:t>
            </a:r>
            <a:br>
              <a:rPr lang="en-US" dirty="0"/>
            </a:br>
            <a:r>
              <a:rPr lang="en-US" dirty="0"/>
              <a:t>the Picture Format tab of the ribbon.</a:t>
            </a:r>
            <a:br>
              <a:rPr lang="en-US" dirty="0"/>
            </a:br>
            <a:r>
              <a:rPr lang="en-US" dirty="0"/>
              <a:t>_______________________________</a:t>
            </a:r>
          </a:p>
        </p:txBody>
      </p:sp>
      <p:sp>
        <p:nvSpPr>
          <p:cNvPr id="9" name="Text Placeholder 96">
            <a:extLst>
              <a:ext uri="{FF2B5EF4-FFF2-40B4-BE49-F238E27FC236}">
                <a16:creationId xmlns:a16="http://schemas.microsoft.com/office/drawing/2014/main" id="{08596668-B452-4684-9114-FD6480173A59}"/>
              </a:ext>
            </a:extLst>
          </p:cNvPr>
          <p:cNvSpPr>
            <a:spLocks noGrp="1"/>
          </p:cNvSpPr>
          <p:nvPr>
            <p:ph type="body" sz="quarter" idx="111" hasCustomPrompt="1"/>
          </p:nvPr>
        </p:nvSpPr>
        <p:spPr>
          <a:xfrm>
            <a:off x="609603" y="6200775"/>
            <a:ext cx="7315198" cy="657225"/>
          </a:xfrm>
        </p:spPr>
        <p:txBody>
          <a:bodyPr lIns="0" bIns="72000" anchor="b" anchorCtr="0">
            <a:noAutofit/>
          </a:bodyPr>
          <a:lstStyle>
            <a:lvl1pPr>
              <a:lnSpc>
                <a:spcPct val="100000"/>
              </a:lnSpc>
              <a:spcAft>
                <a:spcPts val="300"/>
              </a:spcAft>
              <a:buNone/>
              <a:defRPr sz="800"/>
            </a:lvl1pPr>
          </a:lstStyle>
          <a:p>
            <a:pPr lvl="0"/>
            <a:r>
              <a:rPr lang="en-US" dirty="0"/>
              <a:t>Footnotes</a:t>
            </a:r>
          </a:p>
        </p:txBody>
      </p:sp>
      <p:sp>
        <p:nvSpPr>
          <p:cNvPr id="6" name="Date Placeholder 5">
            <a:extLst>
              <a:ext uri="{FF2B5EF4-FFF2-40B4-BE49-F238E27FC236}">
                <a16:creationId xmlns:a16="http://schemas.microsoft.com/office/drawing/2014/main" id="{98CF1364-95FC-4822-BD65-0519B5DD9BCE}"/>
              </a:ext>
            </a:extLst>
          </p:cNvPr>
          <p:cNvSpPr>
            <a:spLocks noGrp="1"/>
          </p:cNvSpPr>
          <p:nvPr>
            <p:ph type="dt" sz="half" idx="10"/>
          </p:nvPr>
        </p:nvSpPr>
        <p:spPr/>
        <p:txBody>
          <a:bodyPr/>
          <a:lstStyle>
            <a:lvl1pPr>
              <a:lnSpc>
                <a:spcPct val="100000"/>
              </a:lnSpc>
              <a:defRPr>
                <a:solidFill>
                  <a:schemeClr val="bg1"/>
                </a:solidFill>
              </a:defRPr>
            </a:lvl1pPr>
          </a:lstStyle>
          <a:p>
            <a:endParaRPr lang="en-GB" dirty="0"/>
          </a:p>
        </p:txBody>
      </p:sp>
      <p:sp>
        <p:nvSpPr>
          <p:cNvPr id="5" name="Rectangle 4">
            <a:extLst>
              <a:ext uri="{FF2B5EF4-FFF2-40B4-BE49-F238E27FC236}">
                <a16:creationId xmlns:a16="http://schemas.microsoft.com/office/drawing/2014/main" id="{8EBC7BEA-0D4D-3618-0BB9-17A4914CA83F}"/>
              </a:ext>
            </a:extLst>
          </p:cNvPr>
          <p:cNvSpPr/>
          <p:nvPr userDrawn="1"/>
        </p:nvSpPr>
        <p:spPr>
          <a:xfrm>
            <a:off x="8534398" y="0"/>
            <a:ext cx="6096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US" dirty="0" err="1"/>
          </a:p>
        </p:txBody>
      </p:sp>
      <p:sp>
        <p:nvSpPr>
          <p:cNvPr id="8" name="Slide Number Placeholder 7">
            <a:extLst>
              <a:ext uri="{FF2B5EF4-FFF2-40B4-BE49-F238E27FC236}">
                <a16:creationId xmlns:a16="http://schemas.microsoft.com/office/drawing/2014/main" id="{B7FF9A92-5BDB-40F9-8C9E-94BECF288EF4}"/>
              </a:ext>
            </a:extLst>
          </p:cNvPr>
          <p:cNvSpPr>
            <a:spLocks noGrp="1"/>
          </p:cNvSpPr>
          <p:nvPr>
            <p:ph type="sldNum" sz="quarter" idx="12"/>
          </p:nvPr>
        </p:nvSpPr>
        <p:spPr/>
        <p:txBody>
          <a:bodyPr/>
          <a:lstStyle>
            <a:lvl1pPr>
              <a:lnSpc>
                <a:spcPct val="100000"/>
              </a:lnSpc>
              <a:defRPr/>
            </a:lvl1pPr>
          </a:lstStyle>
          <a:p>
            <a:fld id="{F8E47D07-9D1E-4FE9-B31A-2F5863681021}" type="slidenum">
              <a:rPr lang="en-GB" smtClean="0"/>
              <a:pPr/>
              <a:t>‹#›</a:t>
            </a:fld>
            <a:endParaRPr lang="en-GB"/>
          </a:p>
        </p:txBody>
      </p:sp>
      <p:sp>
        <p:nvSpPr>
          <p:cNvPr id="24" name="Content Placeholder 3">
            <a:extLst>
              <a:ext uri="{FF2B5EF4-FFF2-40B4-BE49-F238E27FC236}">
                <a16:creationId xmlns:a16="http://schemas.microsoft.com/office/drawing/2014/main" id="{F0F231B6-1649-4FC7-9870-6F8BBC76458E}"/>
              </a:ext>
            </a:extLst>
          </p:cNvPr>
          <p:cNvSpPr>
            <a:spLocks noGrp="1"/>
          </p:cNvSpPr>
          <p:nvPr>
            <p:ph sz="quarter" idx="22" hasCustomPrompt="1"/>
          </p:nvPr>
        </p:nvSpPr>
        <p:spPr>
          <a:xfrm>
            <a:off x="4572000" y="1468438"/>
            <a:ext cx="3352801" cy="4578327"/>
          </a:xfrm>
          <a:prstGeom prst="rect">
            <a:avLst/>
          </a:prstGeom>
        </p:spPr>
        <p:txBody>
          <a:bodyPr tIns="0"/>
          <a:lstStyle>
            <a:lvl1pPr>
              <a:lnSpc>
                <a:spcPct val="100000"/>
              </a:lnSpc>
              <a:defRPr/>
            </a:lvl1pPr>
            <a:lvl2pPr marL="460800" indent="-230400">
              <a:lnSpc>
                <a:spcPct val="100000"/>
              </a:lnSpc>
              <a:defRPr lang="en-US" sz="2400" kern="1200" dirty="0">
                <a:solidFill>
                  <a:schemeClr val="tx1"/>
                </a:solidFill>
                <a:latin typeface="+mn-lt"/>
                <a:ea typeface="+mn-ea"/>
                <a:cs typeface="+mn-cs"/>
              </a:defRPr>
            </a:lvl2pPr>
            <a:lvl3pPr marL="691200" indent="-230400">
              <a:lnSpc>
                <a:spcPct val="100000"/>
              </a:lnSpc>
              <a:defRPr lang="en-US" sz="2000" kern="1200" dirty="0">
                <a:solidFill>
                  <a:schemeClr val="tx1"/>
                </a:solidFill>
                <a:latin typeface="+mn-lt"/>
                <a:ea typeface="+mn-ea"/>
                <a:cs typeface="+mn-cs"/>
              </a:defRPr>
            </a:lvl3pPr>
            <a:lvl4pPr marL="921600" indent="-230400">
              <a:lnSpc>
                <a:spcPct val="100000"/>
              </a:lnSpc>
              <a:defRPr lang="en-US" sz="2000" kern="1200" dirty="0">
                <a:solidFill>
                  <a:schemeClr val="tx1"/>
                </a:solidFill>
                <a:latin typeface="+mn-lt"/>
                <a:ea typeface="+mn-ea"/>
                <a:cs typeface="+mn-cs"/>
              </a:defRPr>
            </a:lvl4pPr>
            <a:lvl5pPr>
              <a:lnSpc>
                <a:spcPct val="100000"/>
              </a:lnSpc>
              <a:defRPr/>
            </a:lvl5pPr>
          </a:lstStyle>
          <a:p>
            <a:pPr lvl="0"/>
            <a:r>
              <a:rPr lang="en-GB" dirty="0"/>
              <a:t>Click to add content. When pasting copy from other slides, be sure to use the Paste and Match Formatting shortcut (</a:t>
            </a:r>
            <a:r>
              <a:rPr lang="en-GB" dirty="0" err="1"/>
              <a:t>Cmd</a:t>
            </a:r>
            <a:r>
              <a:rPr lang="en-GB" dirty="0"/>
              <a:t> + Option + Shift + V).</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25" name="Content Placeholder 3">
            <a:extLst>
              <a:ext uri="{FF2B5EF4-FFF2-40B4-BE49-F238E27FC236}">
                <a16:creationId xmlns:a16="http://schemas.microsoft.com/office/drawing/2014/main" id="{D9E6E49B-9844-4F9B-9E49-C493B4AAE6D5}"/>
              </a:ext>
            </a:extLst>
          </p:cNvPr>
          <p:cNvSpPr>
            <a:spLocks noGrp="1"/>
          </p:cNvSpPr>
          <p:nvPr>
            <p:ph sz="quarter" idx="23" hasCustomPrompt="1"/>
          </p:nvPr>
        </p:nvSpPr>
        <p:spPr>
          <a:xfrm>
            <a:off x="609602" y="1468438"/>
            <a:ext cx="3352800" cy="4578327"/>
          </a:xfrm>
          <a:prstGeom prst="rect">
            <a:avLst/>
          </a:prstGeom>
        </p:spPr>
        <p:txBody>
          <a:bodyPr tIns="0"/>
          <a:lstStyle>
            <a:lvl1pPr>
              <a:lnSpc>
                <a:spcPct val="100000"/>
              </a:lnSpc>
              <a:defRPr/>
            </a:lvl1pPr>
            <a:lvl2pPr marL="460800" indent="-230400">
              <a:lnSpc>
                <a:spcPct val="100000"/>
              </a:lnSpc>
              <a:defRPr lang="en-US" sz="2400" kern="1200" dirty="0">
                <a:solidFill>
                  <a:schemeClr val="tx1"/>
                </a:solidFill>
                <a:latin typeface="+mn-lt"/>
                <a:ea typeface="+mn-ea"/>
                <a:cs typeface="+mn-cs"/>
              </a:defRPr>
            </a:lvl2pPr>
            <a:lvl3pPr marL="691200" indent="-230400">
              <a:lnSpc>
                <a:spcPct val="100000"/>
              </a:lnSpc>
              <a:defRPr lang="en-US" sz="2000" kern="1200" dirty="0">
                <a:solidFill>
                  <a:schemeClr val="tx1"/>
                </a:solidFill>
                <a:latin typeface="+mn-lt"/>
                <a:ea typeface="+mn-ea"/>
                <a:cs typeface="+mn-cs"/>
              </a:defRPr>
            </a:lvl3pPr>
            <a:lvl4pPr marL="921600" indent="-230400">
              <a:lnSpc>
                <a:spcPct val="100000"/>
              </a:lnSpc>
              <a:defRPr lang="en-US" sz="2000" kern="1200" dirty="0">
                <a:solidFill>
                  <a:schemeClr val="tx1"/>
                </a:solidFill>
                <a:latin typeface="+mn-lt"/>
                <a:ea typeface="+mn-ea"/>
                <a:cs typeface="+mn-cs"/>
              </a:defRPr>
            </a:lvl4pPr>
            <a:lvl5pPr>
              <a:lnSpc>
                <a:spcPct val="100000"/>
              </a:lnSpc>
              <a:defRPr/>
            </a:lvl5pPr>
          </a:lstStyle>
          <a:p>
            <a:pPr lvl="0"/>
            <a:r>
              <a:rPr lang="en-GB" dirty="0"/>
              <a:t>Click to add content. When pasting copy from other slides, be sure to use the Paste and Match Formatting shortcut (</a:t>
            </a:r>
            <a:r>
              <a:rPr lang="en-GB" dirty="0" err="1"/>
              <a:t>Cmd</a:t>
            </a:r>
            <a:r>
              <a:rPr lang="en-GB" dirty="0"/>
              <a:t> + Option + Shift + V).</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3" name="Title 2">
            <a:extLst>
              <a:ext uri="{FF2B5EF4-FFF2-40B4-BE49-F238E27FC236}">
                <a16:creationId xmlns:a16="http://schemas.microsoft.com/office/drawing/2014/main" id="{41BCE9CB-F32B-3701-9C5D-E484489592A9}"/>
              </a:ext>
            </a:extLst>
          </p:cNvPr>
          <p:cNvSpPr>
            <a:spLocks noGrp="1"/>
          </p:cNvSpPr>
          <p:nvPr>
            <p:ph type="title" hasCustomPrompt="1"/>
          </p:nvPr>
        </p:nvSpPr>
        <p:spPr>
          <a:xfrm>
            <a:off x="609600" y="401638"/>
            <a:ext cx="7315201" cy="914400"/>
          </a:xfrm>
        </p:spPr>
        <p:txBody>
          <a:bodyPr/>
          <a:lstStyle/>
          <a:p>
            <a:r>
              <a:rPr lang="en-US" dirty="0"/>
              <a:t>Click to enter title here</a:t>
            </a:r>
          </a:p>
        </p:txBody>
      </p:sp>
      <p:sp>
        <p:nvSpPr>
          <p:cNvPr id="7" name="Text Placeholder 30">
            <a:extLst>
              <a:ext uri="{FF2B5EF4-FFF2-40B4-BE49-F238E27FC236}">
                <a16:creationId xmlns:a16="http://schemas.microsoft.com/office/drawing/2014/main" id="{24DD8127-9AE7-E3BB-4F07-E7038A3E5696}"/>
              </a:ext>
            </a:extLst>
          </p:cNvPr>
          <p:cNvSpPr txBox="1">
            <a:spLocks/>
          </p:cNvSpPr>
          <p:nvPr userDrawn="1"/>
        </p:nvSpPr>
        <p:spPr>
          <a:xfrm>
            <a:off x="11704319" y="6321108"/>
            <a:ext cx="294812" cy="355098"/>
          </a:xfrm>
          <a:prstGeom prst="rect">
            <a:avLst/>
          </a:prstGeom>
          <a:blipFill>
            <a:blip r:embed="rId3">
              <a:extLst>
                <a:ext uri="{96DAC541-7B7A-43D3-8B79-37D633B846F1}">
                  <asvg:svgBlip xmlns:asvg="http://schemas.microsoft.com/office/drawing/2016/SVG/main" r:embed="rId4"/>
                </a:ext>
              </a:extLst>
            </a:blip>
            <a:stretch>
              <a:fillRect/>
            </a:stretch>
          </a:blipFill>
        </p:spPr>
        <p:txBody>
          <a:bodyPr/>
          <a:lstStyle>
            <a:lvl1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2860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600" kern="1200">
                <a:solidFill>
                  <a:schemeClr val="tx2"/>
                </a:solidFill>
                <a:latin typeface="+mn-lt"/>
                <a:ea typeface="+mn-ea"/>
                <a:cs typeface="+mn-cs"/>
              </a:defRPr>
            </a:lvl2pPr>
            <a:lvl3pPr marL="44450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400" kern="1200">
                <a:solidFill>
                  <a:schemeClr val="tx2"/>
                </a:solidFill>
                <a:latin typeface="+mn-lt"/>
                <a:ea typeface="+mn-ea"/>
                <a:cs typeface="+mn-cs"/>
              </a:defRPr>
            </a:lvl3pPr>
            <a:lvl4pPr marL="625475"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200" kern="1200">
                <a:solidFill>
                  <a:schemeClr val="tx2"/>
                </a:solidFill>
                <a:latin typeface="+mn-lt"/>
                <a:ea typeface="+mn-ea"/>
                <a:cs typeface="+mn-cs"/>
              </a:defRPr>
            </a:lvl4pPr>
            <a:lvl5pPr marL="80645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dirty="0"/>
              <a:t> </a:t>
            </a:r>
          </a:p>
        </p:txBody>
      </p:sp>
    </p:spTree>
    <p:custDataLst>
      <p:tags r:id="rId1"/>
    </p:custDataLst>
    <p:extLst>
      <p:ext uri="{BB962C8B-B14F-4D97-AF65-F5344CB8AC3E}">
        <p14:creationId xmlns:p14="http://schemas.microsoft.com/office/powerpoint/2010/main" val="4233158680"/>
      </p:ext>
    </p:extLst>
  </p:cSld>
  <p:clrMapOvr>
    <a:masterClrMapping/>
  </p:clrMapOvr>
  <p:extLst>
    <p:ext uri="{DCECCB84-F9BA-43D5-87BE-67443E8EF086}">
      <p15:sldGuideLst xmlns:p15="http://schemas.microsoft.com/office/powerpoint/2012/main">
        <p15:guide id="5" orient="horz" pos="925" userDrawn="1">
          <p15:clr>
            <a:srgbClr val="A6428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 Column and Image in Lens">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3F9B225-97C4-5D8B-4C3B-C102B06B10C6}"/>
              </a:ext>
            </a:extLst>
          </p:cNvPr>
          <p:cNvSpPr>
            <a:spLocks noGrp="1"/>
          </p:cNvSpPr>
          <p:nvPr>
            <p:ph type="pic" sz="quarter" idx="20" hasCustomPrompt="1"/>
          </p:nvPr>
        </p:nvSpPr>
        <p:spPr>
          <a:xfrm>
            <a:off x="9144000" y="1"/>
            <a:ext cx="3048000" cy="6857999"/>
          </a:xfrm>
          <a:custGeom>
            <a:avLst/>
            <a:gdLst>
              <a:gd name="connsiteX0" fmla="*/ 2659735 w 3048000"/>
              <a:gd name="connsiteY0" fmla="*/ 6429739 h 6857999"/>
              <a:gd name="connsiteX1" fmla="*/ 2638403 w 3048000"/>
              <a:gd name="connsiteY1" fmla="*/ 6454897 h 6857999"/>
              <a:gd name="connsiteX2" fmla="*/ 2693034 w 3048000"/>
              <a:gd name="connsiteY2" fmla="*/ 6533484 h 6857999"/>
              <a:gd name="connsiteX3" fmla="*/ 2750267 w 3048000"/>
              <a:gd name="connsiteY3" fmla="*/ 6526481 h 6857999"/>
              <a:gd name="connsiteX4" fmla="*/ 2751047 w 3048000"/>
              <a:gd name="connsiteY4" fmla="*/ 6522332 h 6857999"/>
              <a:gd name="connsiteX5" fmla="*/ 2755210 w 3048000"/>
              <a:gd name="connsiteY5" fmla="*/ 6494320 h 6857999"/>
              <a:gd name="connsiteX6" fmla="*/ 2721390 w 3048000"/>
              <a:gd name="connsiteY6" fmla="*/ 6479796 h 6857999"/>
              <a:gd name="connsiteX7" fmla="*/ 2723732 w 3048000"/>
              <a:gd name="connsiteY7" fmla="*/ 6515848 h 6857999"/>
              <a:gd name="connsiteX8" fmla="*/ 2723732 w 3048000"/>
              <a:gd name="connsiteY8" fmla="*/ 6520257 h 6857999"/>
              <a:gd name="connsiteX9" fmla="*/ 2707082 w 3048000"/>
              <a:gd name="connsiteY9" fmla="*/ 6531409 h 6857999"/>
              <a:gd name="connsiteX10" fmla="*/ 2651150 w 3048000"/>
              <a:gd name="connsiteY10" fmla="*/ 6448413 h 6857999"/>
              <a:gd name="connsiteX11" fmla="*/ 2652451 w 3048000"/>
              <a:gd name="connsiteY11" fmla="*/ 6447117 h 6857999"/>
              <a:gd name="connsiteX12" fmla="*/ 2653231 w 3048000"/>
              <a:gd name="connsiteY12" fmla="*/ 6447635 h 6857999"/>
              <a:gd name="connsiteX13" fmla="*/ 2653492 w 3048000"/>
              <a:gd name="connsiteY13" fmla="*/ 6447635 h 6857999"/>
              <a:gd name="connsiteX14" fmla="*/ 2721130 w 3048000"/>
              <a:gd name="connsiteY14" fmla="*/ 6475128 h 6857999"/>
              <a:gd name="connsiteX15" fmla="*/ 2755470 w 3048000"/>
              <a:gd name="connsiteY15" fmla="*/ 6489911 h 6857999"/>
              <a:gd name="connsiteX16" fmla="*/ 2782525 w 3048000"/>
              <a:gd name="connsiteY16" fmla="*/ 6502879 h 6857999"/>
              <a:gd name="connsiteX17" fmla="*/ 2794752 w 3048000"/>
              <a:gd name="connsiteY17" fmla="*/ 6519738 h 6857999"/>
              <a:gd name="connsiteX18" fmla="*/ 2642825 w 3048000"/>
              <a:gd name="connsiteY18" fmla="*/ 6632820 h 6857999"/>
              <a:gd name="connsiteX19" fmla="*/ 2642305 w 3048000"/>
              <a:gd name="connsiteY19" fmla="*/ 6633339 h 6857999"/>
              <a:gd name="connsiteX20" fmla="*/ 2641265 w 3048000"/>
              <a:gd name="connsiteY20" fmla="*/ 6634895 h 6857999"/>
              <a:gd name="connsiteX21" fmla="*/ 2641004 w 3048000"/>
              <a:gd name="connsiteY21" fmla="*/ 6635414 h 6857999"/>
              <a:gd name="connsiteX22" fmla="*/ 2636322 w 3048000"/>
              <a:gd name="connsiteY22" fmla="*/ 6649678 h 6857999"/>
              <a:gd name="connsiteX23" fmla="*/ 2655313 w 3048000"/>
              <a:gd name="connsiteY23" fmla="*/ 6673540 h 6857999"/>
              <a:gd name="connsiteX24" fmla="*/ 2668060 w 3048000"/>
              <a:gd name="connsiteY24" fmla="*/ 6675874 h 6857999"/>
              <a:gd name="connsiteX25" fmla="*/ 2670661 w 3048000"/>
              <a:gd name="connsiteY25" fmla="*/ 6676133 h 6857999"/>
              <a:gd name="connsiteX26" fmla="*/ 2796834 w 3048000"/>
              <a:gd name="connsiteY26" fmla="*/ 6651235 h 6857999"/>
              <a:gd name="connsiteX27" fmla="*/ 2806459 w 3048000"/>
              <a:gd name="connsiteY27" fmla="*/ 6625039 h 6857999"/>
              <a:gd name="connsiteX28" fmla="*/ 2762494 w 3048000"/>
              <a:gd name="connsiteY28" fmla="*/ 6599362 h 6857999"/>
              <a:gd name="connsiteX29" fmla="*/ 2753129 w 3048000"/>
              <a:gd name="connsiteY29" fmla="*/ 6605587 h 6857999"/>
              <a:gd name="connsiteX30" fmla="*/ 2788249 w 3048000"/>
              <a:gd name="connsiteY30" fmla="*/ 6628929 h 6857999"/>
              <a:gd name="connsiteX31" fmla="*/ 2786428 w 3048000"/>
              <a:gd name="connsiteY31" fmla="*/ 6632561 h 6857999"/>
              <a:gd name="connsiteX32" fmla="*/ 2784086 w 3048000"/>
              <a:gd name="connsiteY32" fmla="*/ 6632561 h 6857999"/>
              <a:gd name="connsiteX33" fmla="*/ 2706562 w 3048000"/>
              <a:gd name="connsiteY33" fmla="*/ 6637748 h 6857999"/>
              <a:gd name="connsiteX34" fmla="*/ 2699278 w 3048000"/>
              <a:gd name="connsiteY34" fmla="*/ 6638007 h 6857999"/>
              <a:gd name="connsiteX35" fmla="*/ 2711245 w 3048000"/>
              <a:gd name="connsiteY35" fmla="*/ 6628411 h 6857999"/>
              <a:gd name="connsiteX36" fmla="*/ 2834295 w 3048000"/>
              <a:gd name="connsiteY36" fmla="*/ 6546193 h 6857999"/>
              <a:gd name="connsiteX37" fmla="*/ 2804118 w 3048000"/>
              <a:gd name="connsiteY37" fmla="*/ 6467865 h 6857999"/>
              <a:gd name="connsiteX38" fmla="*/ 2659735 w 3048000"/>
              <a:gd name="connsiteY38" fmla="*/ 6429739 h 6857999"/>
              <a:gd name="connsiteX39" fmla="*/ 2722170 w 3048000"/>
              <a:gd name="connsiteY39" fmla="*/ 6319844 h 6857999"/>
              <a:gd name="connsiteX40" fmla="*/ 2604461 w 3048000"/>
              <a:gd name="connsiteY40" fmla="*/ 6424685 h 6857999"/>
              <a:gd name="connsiteX41" fmla="*/ 2560451 w 3048000"/>
              <a:gd name="connsiteY41" fmla="*/ 6493454 h 6857999"/>
              <a:gd name="connsiteX42" fmla="*/ 2578940 w 3048000"/>
              <a:gd name="connsiteY42" fmla="*/ 6514214 h 6857999"/>
              <a:gd name="connsiteX43" fmla="*/ 2700035 w 3048000"/>
              <a:gd name="connsiteY43" fmla="*/ 6576755 h 6857999"/>
              <a:gd name="connsiteX44" fmla="*/ 2709670 w 3048000"/>
              <a:gd name="connsiteY44" fmla="*/ 6570787 h 6857999"/>
              <a:gd name="connsiteX45" fmla="*/ 2602378 w 3048000"/>
              <a:gd name="connsiteY45" fmla="*/ 6511619 h 6857999"/>
              <a:gd name="connsiteX46" fmla="*/ 2585711 w 3048000"/>
              <a:gd name="connsiteY46" fmla="*/ 6496049 h 6857999"/>
              <a:gd name="connsiteX47" fmla="*/ 2615399 w 3048000"/>
              <a:gd name="connsiteY47" fmla="*/ 6464908 h 6857999"/>
              <a:gd name="connsiteX48" fmla="*/ 2631805 w 3048000"/>
              <a:gd name="connsiteY48" fmla="*/ 6448559 h 6857999"/>
              <a:gd name="connsiteX49" fmla="*/ 2633889 w 3048000"/>
              <a:gd name="connsiteY49" fmla="*/ 6431691 h 6857999"/>
              <a:gd name="connsiteX50" fmla="*/ 2655243 w 3048000"/>
              <a:gd name="connsiteY50" fmla="*/ 6424944 h 6857999"/>
              <a:gd name="connsiteX51" fmla="*/ 2683368 w 3048000"/>
              <a:gd name="connsiteY51" fmla="*/ 6396658 h 6857999"/>
              <a:gd name="connsiteX52" fmla="*/ 2706285 w 3048000"/>
              <a:gd name="connsiteY52" fmla="*/ 6378752 h 6857999"/>
              <a:gd name="connsiteX53" fmla="*/ 2712795 w 3048000"/>
              <a:gd name="connsiteY53" fmla="*/ 6391208 h 6857999"/>
              <a:gd name="connsiteX54" fmla="*/ 2717743 w 3048000"/>
              <a:gd name="connsiteY54" fmla="*/ 6436622 h 6857999"/>
              <a:gd name="connsiteX55" fmla="*/ 2756806 w 3048000"/>
              <a:gd name="connsiteY55" fmla="*/ 6447521 h 6857999"/>
              <a:gd name="connsiteX56" fmla="*/ 2722170 w 3048000"/>
              <a:gd name="connsiteY56" fmla="*/ 6319844 h 6857999"/>
              <a:gd name="connsiteX57" fmla="*/ 0 w 3048000"/>
              <a:gd name="connsiteY57" fmla="*/ 0 h 6857999"/>
              <a:gd name="connsiteX58" fmla="*/ 3048000 w 3048000"/>
              <a:gd name="connsiteY58" fmla="*/ 0 h 6857999"/>
              <a:gd name="connsiteX59" fmla="*/ 3048000 w 3048000"/>
              <a:gd name="connsiteY59" fmla="*/ 6857999 h 6857999"/>
              <a:gd name="connsiteX60" fmla="*/ 0 w 3048000"/>
              <a:gd name="connsiteY60"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48000" h="6857999">
                <a:moveTo>
                  <a:pt x="2659735" y="6429739"/>
                </a:moveTo>
                <a:cubicBezTo>
                  <a:pt x="2638403" y="6426886"/>
                  <a:pt x="2629818" y="6434667"/>
                  <a:pt x="2638403" y="6454897"/>
                </a:cubicBezTo>
                <a:cubicBezTo>
                  <a:pt x="2647248" y="6474868"/>
                  <a:pt x="2669621" y="6508326"/>
                  <a:pt x="2693034" y="6533484"/>
                </a:cubicBezTo>
                <a:cubicBezTo>
                  <a:pt x="2716708" y="6558383"/>
                  <a:pt x="2742202" y="6565386"/>
                  <a:pt x="2750267" y="6526481"/>
                </a:cubicBezTo>
                <a:cubicBezTo>
                  <a:pt x="2750527" y="6525185"/>
                  <a:pt x="2750787" y="6523888"/>
                  <a:pt x="2751047" y="6522332"/>
                </a:cubicBezTo>
                <a:cubicBezTo>
                  <a:pt x="2752868" y="6512476"/>
                  <a:pt x="2754429" y="6502879"/>
                  <a:pt x="2755210" y="6494320"/>
                </a:cubicBezTo>
                <a:cubicBezTo>
                  <a:pt x="2744804" y="6489652"/>
                  <a:pt x="2733097" y="6484724"/>
                  <a:pt x="2721390" y="6479796"/>
                </a:cubicBezTo>
                <a:cubicBezTo>
                  <a:pt x="2722171" y="6488614"/>
                  <a:pt x="2723211" y="6503917"/>
                  <a:pt x="2723732" y="6515848"/>
                </a:cubicBezTo>
                <a:cubicBezTo>
                  <a:pt x="2723732" y="6517144"/>
                  <a:pt x="2723732" y="6518701"/>
                  <a:pt x="2723732" y="6520257"/>
                </a:cubicBezTo>
                <a:cubicBezTo>
                  <a:pt x="2724512" y="6539190"/>
                  <a:pt x="2718008" y="6539190"/>
                  <a:pt x="2707082" y="6531409"/>
                </a:cubicBezTo>
                <a:cubicBezTo>
                  <a:pt x="2694335" y="6522332"/>
                  <a:pt x="2655573" y="6471237"/>
                  <a:pt x="2651150" y="6448413"/>
                </a:cubicBezTo>
                <a:cubicBezTo>
                  <a:pt x="2650890" y="6447117"/>
                  <a:pt x="2651670" y="6446857"/>
                  <a:pt x="2652451" y="6447117"/>
                </a:cubicBezTo>
                <a:cubicBezTo>
                  <a:pt x="2652711" y="6447376"/>
                  <a:pt x="2652971" y="6447376"/>
                  <a:pt x="2653231" y="6447635"/>
                </a:cubicBezTo>
                <a:cubicBezTo>
                  <a:pt x="2653231" y="6447635"/>
                  <a:pt x="2653231" y="6447635"/>
                  <a:pt x="2653492" y="6447635"/>
                </a:cubicBezTo>
                <a:cubicBezTo>
                  <a:pt x="2662076" y="6451007"/>
                  <a:pt x="2691473" y="6462678"/>
                  <a:pt x="2721130" y="6475128"/>
                </a:cubicBezTo>
                <a:cubicBezTo>
                  <a:pt x="2732837" y="6480056"/>
                  <a:pt x="2744804" y="6485243"/>
                  <a:pt x="2755470" y="6489911"/>
                </a:cubicBezTo>
                <a:cubicBezTo>
                  <a:pt x="2766136" y="6494580"/>
                  <a:pt x="2775501" y="6499248"/>
                  <a:pt x="2782525" y="6502879"/>
                </a:cubicBezTo>
                <a:cubicBezTo>
                  <a:pt x="2795273" y="6509623"/>
                  <a:pt x="2800215" y="6514291"/>
                  <a:pt x="2794752" y="6519738"/>
                </a:cubicBezTo>
                <a:cubicBezTo>
                  <a:pt x="2768217" y="6546971"/>
                  <a:pt x="2674824" y="6585357"/>
                  <a:pt x="2642825" y="6632820"/>
                </a:cubicBezTo>
                <a:cubicBezTo>
                  <a:pt x="2642825" y="6632820"/>
                  <a:pt x="2642565" y="6633079"/>
                  <a:pt x="2642305" y="6633339"/>
                </a:cubicBezTo>
                <a:cubicBezTo>
                  <a:pt x="2642045" y="6633857"/>
                  <a:pt x="2641525" y="6634376"/>
                  <a:pt x="2641265" y="6634895"/>
                </a:cubicBezTo>
                <a:cubicBezTo>
                  <a:pt x="2641265" y="6635154"/>
                  <a:pt x="2641265" y="6635414"/>
                  <a:pt x="2641004" y="6635414"/>
                </a:cubicBezTo>
                <a:cubicBezTo>
                  <a:pt x="2639444" y="6638526"/>
                  <a:pt x="2637102" y="6643454"/>
                  <a:pt x="2636322" y="6649678"/>
                </a:cubicBezTo>
                <a:cubicBezTo>
                  <a:pt x="2635021" y="6660053"/>
                  <a:pt x="2640484" y="6669649"/>
                  <a:pt x="2655313" y="6673540"/>
                </a:cubicBezTo>
                <a:cubicBezTo>
                  <a:pt x="2659215" y="6674577"/>
                  <a:pt x="2663377" y="6675355"/>
                  <a:pt x="2668060" y="6675874"/>
                </a:cubicBezTo>
                <a:cubicBezTo>
                  <a:pt x="2668840" y="6676133"/>
                  <a:pt x="2669881" y="6676133"/>
                  <a:pt x="2670661" y="6676133"/>
                </a:cubicBezTo>
                <a:cubicBezTo>
                  <a:pt x="2699538" y="6677430"/>
                  <a:pt x="2774201" y="6661090"/>
                  <a:pt x="2796834" y="6651235"/>
                </a:cubicBezTo>
                <a:cubicBezTo>
                  <a:pt x="2820247" y="6640860"/>
                  <a:pt x="2813223" y="6630486"/>
                  <a:pt x="2806459" y="6625039"/>
                </a:cubicBezTo>
                <a:cubicBezTo>
                  <a:pt x="2801256" y="6620889"/>
                  <a:pt x="2775241" y="6606365"/>
                  <a:pt x="2762494" y="6599362"/>
                </a:cubicBezTo>
                <a:cubicBezTo>
                  <a:pt x="2759112" y="6601696"/>
                  <a:pt x="2756510" y="6603253"/>
                  <a:pt x="2753129" y="6605587"/>
                </a:cubicBezTo>
                <a:cubicBezTo>
                  <a:pt x="2774721" y="6618555"/>
                  <a:pt x="2783306" y="6625039"/>
                  <a:pt x="2788249" y="6628929"/>
                </a:cubicBezTo>
                <a:cubicBezTo>
                  <a:pt x="2790330" y="6630486"/>
                  <a:pt x="2789289" y="6632301"/>
                  <a:pt x="2786428" y="6632561"/>
                </a:cubicBezTo>
                <a:cubicBezTo>
                  <a:pt x="2785647" y="6632561"/>
                  <a:pt x="2784867" y="6632561"/>
                  <a:pt x="2784086" y="6632561"/>
                </a:cubicBezTo>
                <a:cubicBezTo>
                  <a:pt x="2763534" y="6634117"/>
                  <a:pt x="2724772" y="6636710"/>
                  <a:pt x="2706562" y="6637748"/>
                </a:cubicBezTo>
                <a:cubicBezTo>
                  <a:pt x="2703960" y="6638007"/>
                  <a:pt x="2700839" y="6638007"/>
                  <a:pt x="2699278" y="6638007"/>
                </a:cubicBezTo>
                <a:cubicBezTo>
                  <a:pt x="2703700" y="6633857"/>
                  <a:pt x="2708643" y="6630226"/>
                  <a:pt x="2711245" y="6628411"/>
                </a:cubicBezTo>
                <a:cubicBezTo>
                  <a:pt x="2750267" y="6600918"/>
                  <a:pt x="2815044" y="6562533"/>
                  <a:pt x="2834295" y="6546193"/>
                </a:cubicBezTo>
                <a:cubicBezTo>
                  <a:pt x="2848343" y="6534003"/>
                  <a:pt x="2886845" y="6496914"/>
                  <a:pt x="2804118" y="6467865"/>
                </a:cubicBezTo>
                <a:cubicBezTo>
                  <a:pt x="2780444" y="6459825"/>
                  <a:pt x="2721651" y="6438039"/>
                  <a:pt x="2659735" y="6429739"/>
                </a:cubicBezTo>
                <a:close/>
                <a:moveTo>
                  <a:pt x="2722170" y="6319844"/>
                </a:moveTo>
                <a:cubicBezTo>
                  <a:pt x="2702118" y="6317249"/>
                  <a:pt x="2671910" y="6342421"/>
                  <a:pt x="2604461" y="6424685"/>
                </a:cubicBezTo>
                <a:cubicBezTo>
                  <a:pt x="2591961" y="6439736"/>
                  <a:pt x="2562794" y="6476586"/>
                  <a:pt x="2560451" y="6493454"/>
                </a:cubicBezTo>
                <a:cubicBezTo>
                  <a:pt x="2558888" y="6505391"/>
                  <a:pt x="2571649" y="6510581"/>
                  <a:pt x="2578940" y="6514214"/>
                </a:cubicBezTo>
                <a:cubicBezTo>
                  <a:pt x="2585711" y="6517847"/>
                  <a:pt x="2663837" y="6556514"/>
                  <a:pt x="2700035" y="6576755"/>
                </a:cubicBezTo>
                <a:cubicBezTo>
                  <a:pt x="2703160" y="6574679"/>
                  <a:pt x="2706285" y="6572603"/>
                  <a:pt x="2709670" y="6570787"/>
                </a:cubicBezTo>
                <a:cubicBezTo>
                  <a:pt x="2688056" y="6559109"/>
                  <a:pt x="2627118" y="6526411"/>
                  <a:pt x="2602378" y="6511619"/>
                </a:cubicBezTo>
                <a:cubicBezTo>
                  <a:pt x="2592222" y="6505651"/>
                  <a:pt x="2585190" y="6500720"/>
                  <a:pt x="2585711" y="6496049"/>
                </a:cubicBezTo>
                <a:cubicBezTo>
                  <a:pt x="2586492" y="6490340"/>
                  <a:pt x="2601336" y="6478921"/>
                  <a:pt x="2615399" y="6464908"/>
                </a:cubicBezTo>
                <a:cubicBezTo>
                  <a:pt x="2619045" y="6461275"/>
                  <a:pt x="2625034" y="6455306"/>
                  <a:pt x="2631805" y="6448559"/>
                </a:cubicBezTo>
                <a:cubicBezTo>
                  <a:pt x="2629982" y="6441553"/>
                  <a:pt x="2630763" y="6435843"/>
                  <a:pt x="2633889" y="6431691"/>
                </a:cubicBezTo>
                <a:cubicBezTo>
                  <a:pt x="2637795" y="6426501"/>
                  <a:pt x="2644826" y="6424425"/>
                  <a:pt x="2655243" y="6424944"/>
                </a:cubicBezTo>
                <a:cubicBezTo>
                  <a:pt x="2668003" y="6412228"/>
                  <a:pt x="2679462" y="6400810"/>
                  <a:pt x="2683368" y="6396658"/>
                </a:cubicBezTo>
                <a:cubicBezTo>
                  <a:pt x="2692483" y="6387575"/>
                  <a:pt x="2702118" y="6378233"/>
                  <a:pt x="2706285" y="6378752"/>
                </a:cubicBezTo>
                <a:cubicBezTo>
                  <a:pt x="2709670" y="6379271"/>
                  <a:pt x="2711493" y="6382385"/>
                  <a:pt x="2712795" y="6391208"/>
                </a:cubicBezTo>
                <a:cubicBezTo>
                  <a:pt x="2713837" y="6398994"/>
                  <a:pt x="2716441" y="6421571"/>
                  <a:pt x="2717743" y="6436622"/>
                </a:cubicBezTo>
                <a:cubicBezTo>
                  <a:pt x="2731806" y="6439996"/>
                  <a:pt x="2744827" y="6443888"/>
                  <a:pt x="2756806" y="6447521"/>
                </a:cubicBezTo>
                <a:cubicBezTo>
                  <a:pt x="2755243" y="6344497"/>
                  <a:pt x="2743525" y="6322699"/>
                  <a:pt x="2722170" y="6319844"/>
                </a:cubicBezTo>
                <a:close/>
                <a:moveTo>
                  <a:pt x="0" y="0"/>
                </a:moveTo>
                <a:lnTo>
                  <a:pt x="3048000" y="0"/>
                </a:lnTo>
                <a:lnTo>
                  <a:pt x="3048000" y="6857999"/>
                </a:lnTo>
                <a:lnTo>
                  <a:pt x="0" y="6857999"/>
                </a:lnTo>
                <a:close/>
              </a:path>
            </a:pathLst>
          </a:custGeom>
          <a:solidFill>
            <a:srgbClr val="D8DFDE"/>
          </a:solidFill>
        </p:spPr>
        <p:txBody>
          <a:bodyPr wrap="square" lIns="396000" tIns="0" rIns="252000" bIns="756000" anchor="ctr" anchorCtr="0">
            <a:noAutofit/>
          </a:bodyPr>
          <a:lstStyle>
            <a:lvl1pPr marL="0" indent="0" algn="ctr">
              <a:lnSpc>
                <a:spcPct val="100000"/>
              </a:lnSpc>
              <a:spcAft>
                <a:spcPts val="0"/>
              </a:spcAft>
              <a:buNone/>
              <a:defRPr sz="1200" b="1">
                <a:solidFill>
                  <a:schemeClr val="tx1"/>
                </a:solidFill>
              </a:defRPr>
            </a:lvl1pPr>
          </a:lstStyle>
          <a:p>
            <a:r>
              <a:rPr lang="en-US" dirty="0"/>
              <a:t>_______________________________</a:t>
            </a:r>
            <a:br>
              <a:rPr lang="en-US" dirty="0"/>
            </a:br>
            <a:br>
              <a:rPr lang="en-US" dirty="0"/>
            </a:br>
            <a:r>
              <a:rPr lang="en-US" dirty="0"/>
              <a:t>To add a brand image here:</a:t>
            </a:r>
            <a:br>
              <a:rPr lang="en-US" dirty="0"/>
            </a:br>
            <a:r>
              <a:rPr lang="en-US" dirty="0"/>
              <a:t>Select this placeholder and click </a:t>
            </a:r>
            <a:br>
              <a:rPr lang="en-US" dirty="0"/>
            </a:br>
            <a:r>
              <a:rPr lang="en-US" dirty="0"/>
              <a:t>Brand Pictures in </a:t>
            </a:r>
            <a:r>
              <a:rPr lang="en-US" dirty="0" err="1"/>
              <a:t>BrandIn</a:t>
            </a:r>
            <a:r>
              <a:rPr lang="en-US" dirty="0"/>
              <a:t>.</a:t>
            </a:r>
            <a:br>
              <a:rPr lang="en-US" dirty="0"/>
            </a:br>
            <a:br>
              <a:rPr lang="en-US" dirty="0"/>
            </a:br>
            <a:r>
              <a:rPr lang="en-US" dirty="0"/>
              <a:t>Clicking the icon will insert an </a:t>
            </a:r>
            <a:br>
              <a:rPr lang="en-US" dirty="0"/>
            </a:br>
            <a:r>
              <a:rPr lang="en-US" dirty="0"/>
              <a:t>image from your own files.</a:t>
            </a:r>
            <a:br>
              <a:rPr lang="en-US" dirty="0"/>
            </a:br>
            <a:br>
              <a:rPr lang="en-US" dirty="0"/>
            </a:br>
            <a:br>
              <a:rPr lang="en-US" dirty="0"/>
            </a:br>
            <a:br>
              <a:rPr lang="en-US" dirty="0"/>
            </a:br>
            <a:r>
              <a:rPr lang="en-US" dirty="0"/>
              <a:t>The image can then be scaled within </a:t>
            </a:r>
            <a:br>
              <a:rPr lang="en-US" dirty="0"/>
            </a:br>
            <a:r>
              <a:rPr lang="en-US" dirty="0"/>
              <a:t>the frame by using the Crop feature in </a:t>
            </a:r>
            <a:br>
              <a:rPr lang="en-US" dirty="0"/>
            </a:br>
            <a:r>
              <a:rPr lang="en-US" dirty="0"/>
              <a:t>the Picture Format tab of the ribbon.</a:t>
            </a:r>
            <a:br>
              <a:rPr lang="en-US" dirty="0"/>
            </a:br>
            <a:r>
              <a:rPr lang="en-US" dirty="0"/>
              <a:t>_______________________________</a:t>
            </a:r>
          </a:p>
        </p:txBody>
      </p:sp>
      <p:sp>
        <p:nvSpPr>
          <p:cNvPr id="10" name="Text Placeholder 96">
            <a:extLst>
              <a:ext uri="{FF2B5EF4-FFF2-40B4-BE49-F238E27FC236}">
                <a16:creationId xmlns:a16="http://schemas.microsoft.com/office/drawing/2014/main" id="{B863F956-22D4-4C3A-A009-E80F1E169DCD}"/>
              </a:ext>
            </a:extLst>
          </p:cNvPr>
          <p:cNvSpPr>
            <a:spLocks noGrp="1"/>
          </p:cNvSpPr>
          <p:nvPr>
            <p:ph type="body" sz="quarter" idx="111" hasCustomPrompt="1"/>
          </p:nvPr>
        </p:nvSpPr>
        <p:spPr>
          <a:xfrm>
            <a:off x="609600" y="6200775"/>
            <a:ext cx="9753600" cy="657225"/>
          </a:xfrm>
        </p:spPr>
        <p:txBody>
          <a:bodyPr lIns="0" bIns="72000" anchor="b" anchorCtr="0">
            <a:noAutofit/>
          </a:bodyPr>
          <a:lstStyle>
            <a:lvl1pPr>
              <a:lnSpc>
                <a:spcPct val="100000"/>
              </a:lnSpc>
              <a:spcAft>
                <a:spcPts val="300"/>
              </a:spcAft>
              <a:buNone/>
              <a:defRPr sz="800"/>
            </a:lvl1pPr>
          </a:lstStyle>
          <a:p>
            <a:pPr lvl="0"/>
            <a:r>
              <a:rPr lang="en-US" dirty="0"/>
              <a:t>Footnotes </a:t>
            </a:r>
          </a:p>
        </p:txBody>
      </p:sp>
      <p:sp>
        <p:nvSpPr>
          <p:cNvPr id="6" name="Date Placeholder 5">
            <a:extLst>
              <a:ext uri="{FF2B5EF4-FFF2-40B4-BE49-F238E27FC236}">
                <a16:creationId xmlns:a16="http://schemas.microsoft.com/office/drawing/2014/main" id="{98CF1364-95FC-4822-BD65-0519B5DD9BCE}"/>
              </a:ext>
            </a:extLst>
          </p:cNvPr>
          <p:cNvSpPr>
            <a:spLocks noGrp="1"/>
          </p:cNvSpPr>
          <p:nvPr>
            <p:ph type="dt" sz="half" idx="10"/>
          </p:nvPr>
        </p:nvSpPr>
        <p:spPr/>
        <p:txBody>
          <a:bodyPr/>
          <a:lstStyle>
            <a:lvl1pPr>
              <a:lnSpc>
                <a:spcPct val="100000"/>
              </a:lnSpc>
              <a:defRPr>
                <a:solidFill>
                  <a:schemeClr val="bg1"/>
                </a:solidFill>
              </a:defRPr>
            </a:lvl1pPr>
          </a:lstStyle>
          <a:p>
            <a:endParaRPr lang="en-GB"/>
          </a:p>
        </p:txBody>
      </p:sp>
      <p:sp>
        <p:nvSpPr>
          <p:cNvPr id="8" name="Slide Number Placeholder 7">
            <a:extLst>
              <a:ext uri="{FF2B5EF4-FFF2-40B4-BE49-F238E27FC236}">
                <a16:creationId xmlns:a16="http://schemas.microsoft.com/office/drawing/2014/main" id="{B7FF9A92-5BDB-40F9-8C9E-94BECF288EF4}"/>
              </a:ext>
            </a:extLst>
          </p:cNvPr>
          <p:cNvSpPr>
            <a:spLocks noGrp="1"/>
          </p:cNvSpPr>
          <p:nvPr>
            <p:ph type="sldNum" sz="quarter" idx="12"/>
          </p:nvPr>
        </p:nvSpPr>
        <p:spPr/>
        <p:txBody>
          <a:bodyPr/>
          <a:lstStyle>
            <a:lvl1pPr>
              <a:lnSpc>
                <a:spcPct val="100000"/>
              </a:lnSpc>
              <a:defRPr/>
            </a:lvl1pPr>
          </a:lstStyle>
          <a:p>
            <a:fld id="{F8E47D07-9D1E-4FE9-B31A-2F5863681021}" type="slidenum">
              <a:rPr lang="en-GB" smtClean="0"/>
              <a:pPr/>
              <a:t>‹#›</a:t>
            </a:fld>
            <a:endParaRPr lang="en-GB"/>
          </a:p>
        </p:txBody>
      </p:sp>
      <p:sp>
        <p:nvSpPr>
          <p:cNvPr id="23" name="Content Placeholder 3">
            <a:extLst>
              <a:ext uri="{FF2B5EF4-FFF2-40B4-BE49-F238E27FC236}">
                <a16:creationId xmlns:a16="http://schemas.microsoft.com/office/drawing/2014/main" id="{3959B661-E0AC-460F-8B80-1D7A0DE584D0}"/>
              </a:ext>
            </a:extLst>
          </p:cNvPr>
          <p:cNvSpPr>
            <a:spLocks noGrp="1"/>
          </p:cNvSpPr>
          <p:nvPr>
            <p:ph sz="quarter" idx="21" hasCustomPrompt="1"/>
          </p:nvPr>
        </p:nvSpPr>
        <p:spPr>
          <a:xfrm>
            <a:off x="3352799" y="1468438"/>
            <a:ext cx="2438401" cy="4578335"/>
          </a:xfrm>
          <a:prstGeom prst="rect">
            <a:avLst/>
          </a:prstGeom>
        </p:spPr>
        <p:txBody>
          <a:bodyPr/>
          <a:lstStyle>
            <a:lvl1pPr>
              <a:lnSpc>
                <a:spcPct val="100000"/>
              </a:lnSpc>
              <a:defRPr/>
            </a:lvl1pPr>
            <a:lvl2pPr marL="460800" indent="-230400">
              <a:lnSpc>
                <a:spcPct val="100000"/>
              </a:lnSpc>
              <a:defRPr lang="en-US" sz="2400" kern="1200" dirty="0">
                <a:solidFill>
                  <a:schemeClr val="tx1"/>
                </a:solidFill>
                <a:latin typeface="+mn-lt"/>
                <a:ea typeface="+mn-ea"/>
                <a:cs typeface="+mn-cs"/>
              </a:defRPr>
            </a:lvl2pPr>
            <a:lvl3pPr marL="691200" indent="-230400">
              <a:lnSpc>
                <a:spcPct val="100000"/>
              </a:lnSpc>
              <a:defRPr lang="en-US" sz="2000" kern="1200" dirty="0">
                <a:solidFill>
                  <a:schemeClr val="tx1"/>
                </a:solidFill>
                <a:latin typeface="+mn-lt"/>
                <a:ea typeface="+mn-ea"/>
                <a:cs typeface="+mn-cs"/>
              </a:defRPr>
            </a:lvl3pPr>
            <a:lvl4pPr marL="921600" indent="-230400">
              <a:lnSpc>
                <a:spcPct val="100000"/>
              </a:lnSpc>
              <a:defRPr lang="en-US" sz="2000" kern="1200" dirty="0">
                <a:solidFill>
                  <a:schemeClr val="tx1"/>
                </a:solidFill>
                <a:latin typeface="+mn-lt"/>
                <a:ea typeface="+mn-ea"/>
                <a:cs typeface="+mn-cs"/>
              </a:defRPr>
            </a:lvl4pPr>
            <a:lvl5pPr>
              <a:lnSpc>
                <a:spcPct val="100000"/>
              </a:lnSpc>
              <a:defRPr/>
            </a:lvl5pPr>
          </a:lstStyle>
          <a:p>
            <a:pPr lvl="0"/>
            <a:r>
              <a:rPr lang="en-GB" dirty="0"/>
              <a:t>Click to add content. When pasting copy from other slides, be sure to use the Paste and Match Formatting shortcut (</a:t>
            </a:r>
            <a:r>
              <a:rPr lang="en-GB" dirty="0" err="1"/>
              <a:t>Cmd</a:t>
            </a:r>
            <a:r>
              <a:rPr lang="en-GB" dirty="0"/>
              <a:t> + Option + Shift + V).</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24" name="Content Placeholder 3">
            <a:extLst>
              <a:ext uri="{FF2B5EF4-FFF2-40B4-BE49-F238E27FC236}">
                <a16:creationId xmlns:a16="http://schemas.microsoft.com/office/drawing/2014/main" id="{F0F231B6-1649-4FC7-9870-6F8BBC76458E}"/>
              </a:ext>
            </a:extLst>
          </p:cNvPr>
          <p:cNvSpPr>
            <a:spLocks noGrp="1"/>
          </p:cNvSpPr>
          <p:nvPr>
            <p:ph sz="quarter" idx="22" hasCustomPrompt="1"/>
          </p:nvPr>
        </p:nvSpPr>
        <p:spPr>
          <a:xfrm>
            <a:off x="609600" y="1468438"/>
            <a:ext cx="2438401" cy="4578335"/>
          </a:xfrm>
          <a:prstGeom prst="rect">
            <a:avLst/>
          </a:prstGeom>
        </p:spPr>
        <p:txBody>
          <a:bodyPr/>
          <a:lstStyle>
            <a:lvl1pPr>
              <a:lnSpc>
                <a:spcPct val="100000"/>
              </a:lnSpc>
              <a:defRPr/>
            </a:lvl1pPr>
            <a:lvl2pPr marL="460800" indent="-230400">
              <a:lnSpc>
                <a:spcPct val="100000"/>
              </a:lnSpc>
              <a:defRPr lang="en-US" sz="2400" kern="1200" dirty="0">
                <a:solidFill>
                  <a:schemeClr val="tx1"/>
                </a:solidFill>
                <a:latin typeface="+mn-lt"/>
                <a:ea typeface="+mn-ea"/>
                <a:cs typeface="+mn-cs"/>
              </a:defRPr>
            </a:lvl2pPr>
            <a:lvl3pPr marL="691200" indent="-230400">
              <a:lnSpc>
                <a:spcPct val="100000"/>
              </a:lnSpc>
              <a:defRPr lang="en-US" sz="2000" kern="1200" dirty="0">
                <a:solidFill>
                  <a:schemeClr val="tx1"/>
                </a:solidFill>
                <a:latin typeface="+mn-lt"/>
                <a:ea typeface="+mn-ea"/>
                <a:cs typeface="+mn-cs"/>
              </a:defRPr>
            </a:lvl3pPr>
            <a:lvl4pPr marL="921600" indent="-230400">
              <a:lnSpc>
                <a:spcPct val="100000"/>
              </a:lnSpc>
              <a:defRPr lang="en-US" sz="2000" kern="1200" dirty="0">
                <a:solidFill>
                  <a:schemeClr val="tx1"/>
                </a:solidFill>
                <a:latin typeface="+mn-lt"/>
                <a:ea typeface="+mn-ea"/>
                <a:cs typeface="+mn-cs"/>
              </a:defRPr>
            </a:lvl4pPr>
            <a:lvl5pPr>
              <a:lnSpc>
                <a:spcPct val="100000"/>
              </a:lnSpc>
              <a:defRPr/>
            </a:lvl5pPr>
          </a:lstStyle>
          <a:p>
            <a:pPr lvl="0"/>
            <a:r>
              <a:rPr lang="en-GB" dirty="0"/>
              <a:t>Click to add content. When pasting copy from other slides, be sure to use the Paste and Match Formatting shortcut (</a:t>
            </a:r>
            <a:r>
              <a:rPr lang="en-GB" dirty="0" err="1"/>
              <a:t>Cmd</a:t>
            </a:r>
            <a:r>
              <a:rPr lang="en-GB" dirty="0"/>
              <a:t> + Option + Shift + V).</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25" name="Content Placeholder 3">
            <a:extLst>
              <a:ext uri="{FF2B5EF4-FFF2-40B4-BE49-F238E27FC236}">
                <a16:creationId xmlns:a16="http://schemas.microsoft.com/office/drawing/2014/main" id="{D9E6E49B-9844-4F9B-9E49-C493B4AAE6D5}"/>
              </a:ext>
            </a:extLst>
          </p:cNvPr>
          <p:cNvSpPr>
            <a:spLocks noGrp="1"/>
          </p:cNvSpPr>
          <p:nvPr>
            <p:ph sz="quarter" idx="23" hasCustomPrompt="1"/>
          </p:nvPr>
        </p:nvSpPr>
        <p:spPr>
          <a:xfrm>
            <a:off x="6095999" y="1468438"/>
            <a:ext cx="2438401" cy="4578335"/>
          </a:xfrm>
          <a:prstGeom prst="rect">
            <a:avLst/>
          </a:prstGeom>
        </p:spPr>
        <p:txBody>
          <a:bodyPr/>
          <a:lstStyle>
            <a:lvl1pPr>
              <a:lnSpc>
                <a:spcPct val="100000"/>
              </a:lnSpc>
              <a:defRPr/>
            </a:lvl1pPr>
            <a:lvl2pPr marL="460800" indent="-230400">
              <a:lnSpc>
                <a:spcPct val="100000"/>
              </a:lnSpc>
              <a:defRPr lang="en-US" sz="2400" kern="1200" dirty="0">
                <a:solidFill>
                  <a:schemeClr val="tx1"/>
                </a:solidFill>
                <a:latin typeface="+mn-lt"/>
                <a:ea typeface="+mn-ea"/>
                <a:cs typeface="+mn-cs"/>
              </a:defRPr>
            </a:lvl2pPr>
            <a:lvl3pPr marL="691200" indent="-230400">
              <a:lnSpc>
                <a:spcPct val="100000"/>
              </a:lnSpc>
              <a:defRPr lang="en-US" sz="2000" kern="1200" dirty="0">
                <a:solidFill>
                  <a:schemeClr val="tx1"/>
                </a:solidFill>
                <a:latin typeface="+mn-lt"/>
                <a:ea typeface="+mn-ea"/>
                <a:cs typeface="+mn-cs"/>
              </a:defRPr>
            </a:lvl3pPr>
            <a:lvl4pPr marL="921600" indent="-230400">
              <a:lnSpc>
                <a:spcPct val="100000"/>
              </a:lnSpc>
              <a:defRPr lang="en-US" sz="2000" kern="1200" dirty="0">
                <a:solidFill>
                  <a:schemeClr val="tx1"/>
                </a:solidFill>
                <a:latin typeface="+mn-lt"/>
                <a:ea typeface="+mn-ea"/>
                <a:cs typeface="+mn-cs"/>
              </a:defRPr>
            </a:lvl4pPr>
            <a:lvl5pPr>
              <a:lnSpc>
                <a:spcPct val="100000"/>
              </a:lnSpc>
              <a:defRPr/>
            </a:lvl5pPr>
          </a:lstStyle>
          <a:p>
            <a:pPr lvl="0"/>
            <a:r>
              <a:rPr lang="en-GB" dirty="0"/>
              <a:t>Click to add content. When pasting copy from other slides, be sure to use the Paste and Match Formatting shortcut (</a:t>
            </a:r>
            <a:r>
              <a:rPr lang="en-GB" dirty="0" err="1"/>
              <a:t>Cmd</a:t>
            </a:r>
            <a:r>
              <a:rPr lang="en-GB" dirty="0"/>
              <a:t> + Option + Shift + V).</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3" name="Title 2">
            <a:extLst>
              <a:ext uri="{FF2B5EF4-FFF2-40B4-BE49-F238E27FC236}">
                <a16:creationId xmlns:a16="http://schemas.microsoft.com/office/drawing/2014/main" id="{06935F5E-5B9A-28AA-2F36-0DDB4BEBB2D7}"/>
              </a:ext>
            </a:extLst>
          </p:cNvPr>
          <p:cNvSpPr>
            <a:spLocks noGrp="1"/>
          </p:cNvSpPr>
          <p:nvPr>
            <p:ph type="title" hasCustomPrompt="1"/>
          </p:nvPr>
        </p:nvSpPr>
        <p:spPr>
          <a:xfrm>
            <a:off x="609600" y="401638"/>
            <a:ext cx="7924800" cy="914400"/>
          </a:xfrm>
        </p:spPr>
        <p:txBody>
          <a:bodyPr/>
          <a:lstStyle/>
          <a:p>
            <a:r>
              <a:rPr lang="en-US" dirty="0"/>
              <a:t>Click to enter title here</a:t>
            </a:r>
          </a:p>
        </p:txBody>
      </p:sp>
    </p:spTree>
    <p:custDataLst>
      <p:tags r:id="rId1"/>
    </p:custDataLst>
    <p:extLst>
      <p:ext uri="{BB962C8B-B14F-4D97-AF65-F5344CB8AC3E}">
        <p14:creationId xmlns:p14="http://schemas.microsoft.com/office/powerpoint/2010/main" val="1300155121"/>
      </p:ext>
    </p:extLst>
  </p:cSld>
  <p:clrMapOvr>
    <a:masterClrMapping/>
  </p:clrMapOvr>
  <p:extLst>
    <p:ext uri="{DCECCB84-F9BA-43D5-87BE-67443E8EF086}">
      <p15:sldGuideLst xmlns:p15="http://schemas.microsoft.com/office/powerpoint/2012/main">
        <p15:guide id="5" orient="horz" pos="925" userDrawn="1">
          <p15:clr>
            <a:srgbClr val="A6428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Value Points">
    <p:spTree>
      <p:nvGrpSpPr>
        <p:cNvPr id="1" name=""/>
        <p:cNvGrpSpPr/>
        <p:nvPr/>
      </p:nvGrpSpPr>
      <p:grpSpPr>
        <a:xfrm>
          <a:off x="0" y="0"/>
          <a:ext cx="0" cy="0"/>
          <a:chOff x="0" y="0"/>
          <a:chExt cx="0" cy="0"/>
        </a:xfrm>
      </p:grpSpPr>
      <p:sp>
        <p:nvSpPr>
          <p:cNvPr id="14" name="Text Placeholder 96">
            <a:extLst>
              <a:ext uri="{FF2B5EF4-FFF2-40B4-BE49-F238E27FC236}">
                <a16:creationId xmlns:a16="http://schemas.microsoft.com/office/drawing/2014/main" id="{AA42A745-9907-45EF-9B18-E061ED71F0DB}"/>
              </a:ext>
            </a:extLst>
          </p:cNvPr>
          <p:cNvSpPr>
            <a:spLocks noGrp="1"/>
          </p:cNvSpPr>
          <p:nvPr>
            <p:ph type="body" sz="quarter" idx="111" hasCustomPrompt="1"/>
          </p:nvPr>
        </p:nvSpPr>
        <p:spPr>
          <a:xfrm>
            <a:off x="609602" y="6200775"/>
            <a:ext cx="9753597" cy="657225"/>
          </a:xfrm>
        </p:spPr>
        <p:txBody>
          <a:bodyPr lIns="0" bIns="72000" anchor="b" anchorCtr="0">
            <a:noAutofit/>
          </a:bodyPr>
          <a:lstStyle>
            <a:lvl1pPr>
              <a:lnSpc>
                <a:spcPct val="100000"/>
              </a:lnSpc>
              <a:spcAft>
                <a:spcPts val="300"/>
              </a:spcAft>
              <a:buNone/>
              <a:defRPr sz="800"/>
            </a:lvl1pPr>
          </a:lstStyle>
          <a:p>
            <a:pPr lvl="0"/>
            <a:r>
              <a:rPr lang="en-US" dirty="0"/>
              <a:t>Footnotes</a:t>
            </a:r>
          </a:p>
        </p:txBody>
      </p:sp>
      <p:sp>
        <p:nvSpPr>
          <p:cNvPr id="4" name="Date Placeholder 3">
            <a:extLst>
              <a:ext uri="{FF2B5EF4-FFF2-40B4-BE49-F238E27FC236}">
                <a16:creationId xmlns:a16="http://schemas.microsoft.com/office/drawing/2014/main" id="{C645BA28-9268-48CE-8962-39F56ADB8E1B}"/>
              </a:ext>
            </a:extLst>
          </p:cNvPr>
          <p:cNvSpPr>
            <a:spLocks noGrp="1"/>
          </p:cNvSpPr>
          <p:nvPr>
            <p:ph type="dt" sz="half" idx="24"/>
          </p:nvPr>
        </p:nvSpPr>
        <p:spPr/>
        <p:txBody>
          <a:bodyPr/>
          <a:lstStyle>
            <a:lvl1pPr>
              <a:lnSpc>
                <a:spcPct val="100000"/>
              </a:lnSpc>
              <a:defRPr/>
            </a:lvl1pPr>
          </a:lstStyle>
          <a:p>
            <a:endParaRPr lang="en-GB"/>
          </a:p>
        </p:txBody>
      </p:sp>
      <p:sp>
        <p:nvSpPr>
          <p:cNvPr id="19" name="Picture Placeholder 18">
            <a:extLst>
              <a:ext uri="{FF2B5EF4-FFF2-40B4-BE49-F238E27FC236}">
                <a16:creationId xmlns:a16="http://schemas.microsoft.com/office/drawing/2014/main" id="{1695E3A6-F648-449D-A3F5-AFFD89818C1F}"/>
              </a:ext>
            </a:extLst>
          </p:cNvPr>
          <p:cNvSpPr>
            <a:spLocks noGrp="1"/>
          </p:cNvSpPr>
          <p:nvPr>
            <p:ph type="pic" sz="quarter" idx="21" hasCustomPrompt="1"/>
          </p:nvPr>
        </p:nvSpPr>
        <p:spPr>
          <a:xfrm>
            <a:off x="609600" y="1470035"/>
            <a:ext cx="3251200" cy="22105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nSpc>
                <a:spcPct val="100000"/>
              </a:lnSpc>
              <a:buNone/>
              <a:defRPr lang="en-US" sz="3200">
                <a:solidFill>
                  <a:schemeClr val="tx1"/>
                </a:solidFill>
                <a:latin typeface="+mj-lt"/>
              </a:defRPr>
            </a:lvl1pPr>
          </a:lstStyle>
          <a:p>
            <a:pPr lvl="0" algn="ctr"/>
            <a:r>
              <a:rPr lang="en-US" dirty="0"/>
              <a:t> </a:t>
            </a:r>
          </a:p>
        </p:txBody>
      </p:sp>
      <p:sp>
        <p:nvSpPr>
          <p:cNvPr id="10" name="Text Placeholder 9">
            <a:extLst>
              <a:ext uri="{FF2B5EF4-FFF2-40B4-BE49-F238E27FC236}">
                <a16:creationId xmlns:a16="http://schemas.microsoft.com/office/drawing/2014/main" id="{1BB83890-60A2-4CD7-8433-61AD833DB442}"/>
              </a:ext>
            </a:extLst>
          </p:cNvPr>
          <p:cNvSpPr>
            <a:spLocks noGrp="1"/>
          </p:cNvSpPr>
          <p:nvPr>
            <p:ph type="body" sz="quarter" idx="18" hasCustomPrompt="1"/>
          </p:nvPr>
        </p:nvSpPr>
        <p:spPr>
          <a:xfrm>
            <a:off x="609600" y="3834611"/>
            <a:ext cx="3251200" cy="2212166"/>
          </a:xfrm>
        </p:spPr>
        <p:txBody>
          <a:bodyPr/>
          <a:lstStyle>
            <a:lvl1pPr marL="0" indent="0" algn="ctr">
              <a:lnSpc>
                <a:spcPct val="100000"/>
              </a:lnSpc>
              <a:buNone/>
              <a:defRPr/>
            </a:lvl1pPr>
          </a:lstStyle>
          <a:p>
            <a:pPr lvl="0"/>
            <a:r>
              <a:rPr lang="en-US" dirty="0"/>
              <a:t>Supporting text goes here. Change shape to preferred background </a:t>
            </a:r>
            <a:r>
              <a:rPr lang="en-US" dirty="0" err="1"/>
              <a:t>colour</a:t>
            </a:r>
            <a:r>
              <a:rPr lang="en-US" dirty="0"/>
              <a:t> before inserting an icon. </a:t>
            </a:r>
          </a:p>
        </p:txBody>
      </p:sp>
      <p:sp>
        <p:nvSpPr>
          <p:cNvPr id="20" name="Picture Placeholder 18">
            <a:extLst>
              <a:ext uri="{FF2B5EF4-FFF2-40B4-BE49-F238E27FC236}">
                <a16:creationId xmlns:a16="http://schemas.microsoft.com/office/drawing/2014/main" id="{294EA0F6-AA52-4217-A12C-1EE4C8D0E632}"/>
              </a:ext>
            </a:extLst>
          </p:cNvPr>
          <p:cNvSpPr>
            <a:spLocks noGrp="1"/>
          </p:cNvSpPr>
          <p:nvPr>
            <p:ph type="pic" sz="quarter" idx="22" hasCustomPrompt="1"/>
          </p:nvPr>
        </p:nvSpPr>
        <p:spPr>
          <a:xfrm>
            <a:off x="4470400" y="1470035"/>
            <a:ext cx="3251200" cy="2210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nSpc>
                <a:spcPct val="100000"/>
              </a:lnSpc>
              <a:buNone/>
              <a:defRPr lang="en-US" sz="3200" dirty="0">
                <a:solidFill>
                  <a:schemeClr val="tx1"/>
                </a:solidFill>
                <a:latin typeface="+mj-lt"/>
              </a:defRPr>
            </a:lvl1pPr>
          </a:lstStyle>
          <a:p>
            <a:pPr lvl="0" algn="ctr"/>
            <a:r>
              <a:rPr lang="en-US"/>
              <a:t> </a:t>
            </a:r>
          </a:p>
        </p:txBody>
      </p:sp>
      <p:sp>
        <p:nvSpPr>
          <p:cNvPr id="21" name="Picture Placeholder 18">
            <a:extLst>
              <a:ext uri="{FF2B5EF4-FFF2-40B4-BE49-F238E27FC236}">
                <a16:creationId xmlns:a16="http://schemas.microsoft.com/office/drawing/2014/main" id="{1AD9650E-2955-437F-952D-0694E47BF67E}"/>
              </a:ext>
            </a:extLst>
          </p:cNvPr>
          <p:cNvSpPr>
            <a:spLocks noGrp="1"/>
          </p:cNvSpPr>
          <p:nvPr>
            <p:ph type="pic" sz="quarter" idx="23" hasCustomPrompt="1"/>
          </p:nvPr>
        </p:nvSpPr>
        <p:spPr>
          <a:xfrm>
            <a:off x="8331200" y="1470035"/>
            <a:ext cx="3251200" cy="22105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nSpc>
                <a:spcPct val="100000"/>
              </a:lnSpc>
              <a:buNone/>
              <a:defRPr lang="en-US" sz="3200" dirty="0">
                <a:solidFill>
                  <a:schemeClr val="tx1"/>
                </a:solidFill>
                <a:latin typeface="+mj-lt"/>
              </a:defRPr>
            </a:lvl1pPr>
          </a:lstStyle>
          <a:p>
            <a:pPr lvl="0" algn="ctr"/>
            <a:r>
              <a:rPr lang="en-US"/>
              <a:t> </a:t>
            </a:r>
          </a:p>
        </p:txBody>
      </p:sp>
      <p:sp>
        <p:nvSpPr>
          <p:cNvPr id="7" name="Slide Number Placeholder 6">
            <a:extLst>
              <a:ext uri="{FF2B5EF4-FFF2-40B4-BE49-F238E27FC236}">
                <a16:creationId xmlns:a16="http://schemas.microsoft.com/office/drawing/2014/main" id="{A183F930-38D6-455D-84C2-DD9D1E30FD41}"/>
              </a:ext>
            </a:extLst>
          </p:cNvPr>
          <p:cNvSpPr>
            <a:spLocks noGrp="1"/>
          </p:cNvSpPr>
          <p:nvPr>
            <p:ph type="sldNum" sz="quarter" idx="26"/>
          </p:nvPr>
        </p:nvSpPr>
        <p:spPr/>
        <p:txBody>
          <a:bodyPr/>
          <a:lstStyle>
            <a:lvl1pPr>
              <a:lnSpc>
                <a:spcPct val="100000"/>
              </a:lnSpc>
              <a:defRPr/>
            </a:lvl1pPr>
          </a:lstStyle>
          <a:p>
            <a:fld id="{F8E47D07-9D1E-4FE9-B31A-2F5863681021}" type="slidenum">
              <a:rPr lang="en-GB" smtClean="0"/>
              <a:pPr/>
              <a:t>‹#›</a:t>
            </a:fld>
            <a:endParaRPr lang="en-GB"/>
          </a:p>
        </p:txBody>
      </p:sp>
      <p:sp>
        <p:nvSpPr>
          <p:cNvPr id="12" name="Text Placeholder 9">
            <a:extLst>
              <a:ext uri="{FF2B5EF4-FFF2-40B4-BE49-F238E27FC236}">
                <a16:creationId xmlns:a16="http://schemas.microsoft.com/office/drawing/2014/main" id="{897F438E-420B-4461-8166-2D78133EC322}"/>
              </a:ext>
            </a:extLst>
          </p:cNvPr>
          <p:cNvSpPr>
            <a:spLocks noGrp="1"/>
          </p:cNvSpPr>
          <p:nvPr>
            <p:ph type="body" sz="quarter" idx="27" hasCustomPrompt="1"/>
          </p:nvPr>
        </p:nvSpPr>
        <p:spPr>
          <a:xfrm>
            <a:off x="4470400" y="3834611"/>
            <a:ext cx="3251200" cy="2212166"/>
          </a:xfrm>
        </p:spPr>
        <p:txBody>
          <a:bodyPr/>
          <a:lstStyle>
            <a:lvl1pPr marL="0" indent="0" algn="ctr">
              <a:lnSpc>
                <a:spcPct val="100000"/>
              </a:lnSpc>
              <a:buNone/>
              <a:defRPr/>
            </a:lvl1pPr>
          </a:lstStyle>
          <a:p>
            <a:pPr lvl="0"/>
            <a:r>
              <a:rPr lang="en-US" dirty="0"/>
              <a:t>Supporting text goes here. Change shape to preferred background </a:t>
            </a:r>
            <a:r>
              <a:rPr lang="en-US" dirty="0" err="1"/>
              <a:t>colour</a:t>
            </a:r>
            <a:r>
              <a:rPr lang="en-US" dirty="0"/>
              <a:t> before inserting an icon. </a:t>
            </a:r>
          </a:p>
        </p:txBody>
      </p:sp>
      <p:sp>
        <p:nvSpPr>
          <p:cNvPr id="13" name="Text Placeholder 9">
            <a:extLst>
              <a:ext uri="{FF2B5EF4-FFF2-40B4-BE49-F238E27FC236}">
                <a16:creationId xmlns:a16="http://schemas.microsoft.com/office/drawing/2014/main" id="{09ECF59E-500C-4172-89D4-A1C57F00AC7C}"/>
              </a:ext>
            </a:extLst>
          </p:cNvPr>
          <p:cNvSpPr>
            <a:spLocks noGrp="1"/>
          </p:cNvSpPr>
          <p:nvPr>
            <p:ph type="body" sz="quarter" idx="28" hasCustomPrompt="1"/>
          </p:nvPr>
        </p:nvSpPr>
        <p:spPr>
          <a:xfrm>
            <a:off x="8331200" y="3834611"/>
            <a:ext cx="3251200" cy="2212166"/>
          </a:xfrm>
        </p:spPr>
        <p:txBody>
          <a:bodyPr/>
          <a:lstStyle>
            <a:lvl1pPr marL="0" indent="0" algn="ctr">
              <a:lnSpc>
                <a:spcPct val="100000"/>
              </a:lnSpc>
              <a:buNone/>
              <a:defRPr/>
            </a:lvl1pPr>
          </a:lstStyle>
          <a:p>
            <a:pPr lvl="0"/>
            <a:r>
              <a:rPr lang="en-US" dirty="0"/>
              <a:t>Supporting text goes here. Change shape to preferred background </a:t>
            </a:r>
            <a:r>
              <a:rPr lang="en-US" dirty="0" err="1"/>
              <a:t>colour</a:t>
            </a:r>
            <a:r>
              <a:rPr lang="en-US" dirty="0"/>
              <a:t> before inserting an icon. </a:t>
            </a:r>
          </a:p>
        </p:txBody>
      </p:sp>
      <p:sp>
        <p:nvSpPr>
          <p:cNvPr id="18" name="Title 17">
            <a:extLst>
              <a:ext uri="{FF2B5EF4-FFF2-40B4-BE49-F238E27FC236}">
                <a16:creationId xmlns:a16="http://schemas.microsoft.com/office/drawing/2014/main" id="{8DE877E6-19A3-9CDB-6917-328A96A3D896}"/>
              </a:ext>
            </a:extLst>
          </p:cNvPr>
          <p:cNvSpPr>
            <a:spLocks noGrp="1"/>
          </p:cNvSpPr>
          <p:nvPr>
            <p:ph type="title" hasCustomPrompt="1"/>
          </p:nvPr>
        </p:nvSpPr>
        <p:spPr/>
        <p:txBody>
          <a:bodyPr/>
          <a:lstStyle/>
          <a:p>
            <a:r>
              <a:rPr lang="en-US" dirty="0"/>
              <a:t>Click to enter title here</a:t>
            </a:r>
          </a:p>
        </p:txBody>
      </p:sp>
    </p:spTree>
    <p:custDataLst>
      <p:tags r:id="rId1"/>
    </p:custDataLst>
    <p:extLst>
      <p:ext uri="{BB962C8B-B14F-4D97-AF65-F5344CB8AC3E}">
        <p14:creationId xmlns:p14="http://schemas.microsoft.com/office/powerpoint/2010/main" val="1256061854"/>
      </p:ext>
    </p:extLst>
  </p:cSld>
  <p:clrMapOvr>
    <a:masterClrMapping/>
  </p:clrMapOvr>
  <p:extLst>
    <p:ext uri="{DCECCB84-F9BA-43D5-87BE-67443E8EF086}">
      <p15:sldGuideLst xmlns:p15="http://schemas.microsoft.com/office/powerpoint/2012/main">
        <p15:guide id="5" orient="horz" pos="925" userDrawn="1">
          <p15:clr>
            <a:srgbClr val="A6428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 Value Points">
    <p:spTree>
      <p:nvGrpSpPr>
        <p:cNvPr id="1" name=""/>
        <p:cNvGrpSpPr/>
        <p:nvPr/>
      </p:nvGrpSpPr>
      <p:grpSpPr>
        <a:xfrm>
          <a:off x="0" y="0"/>
          <a:ext cx="0" cy="0"/>
          <a:chOff x="0" y="0"/>
          <a:chExt cx="0" cy="0"/>
        </a:xfrm>
      </p:grpSpPr>
      <p:sp>
        <p:nvSpPr>
          <p:cNvPr id="18" name="Text Placeholder 96">
            <a:extLst>
              <a:ext uri="{FF2B5EF4-FFF2-40B4-BE49-F238E27FC236}">
                <a16:creationId xmlns:a16="http://schemas.microsoft.com/office/drawing/2014/main" id="{6F65E95C-9C1A-45B9-A2D2-B58B0FB5236B}"/>
              </a:ext>
            </a:extLst>
          </p:cNvPr>
          <p:cNvSpPr>
            <a:spLocks noGrp="1"/>
          </p:cNvSpPr>
          <p:nvPr>
            <p:ph type="body" sz="quarter" idx="111" hasCustomPrompt="1"/>
          </p:nvPr>
        </p:nvSpPr>
        <p:spPr>
          <a:xfrm>
            <a:off x="609601" y="6200775"/>
            <a:ext cx="9753597" cy="657225"/>
          </a:xfrm>
        </p:spPr>
        <p:txBody>
          <a:bodyPr lIns="0" bIns="72000" anchor="b" anchorCtr="0">
            <a:noAutofit/>
          </a:bodyPr>
          <a:lstStyle>
            <a:lvl1pPr>
              <a:lnSpc>
                <a:spcPct val="100000"/>
              </a:lnSpc>
              <a:spcAft>
                <a:spcPts val="300"/>
              </a:spcAft>
              <a:buNone/>
              <a:defRPr sz="800"/>
            </a:lvl1pPr>
          </a:lstStyle>
          <a:p>
            <a:pPr lvl="0"/>
            <a:r>
              <a:rPr lang="en-US" dirty="0"/>
              <a:t>Footnotes</a:t>
            </a:r>
          </a:p>
        </p:txBody>
      </p:sp>
      <p:sp>
        <p:nvSpPr>
          <p:cNvPr id="6" name="Date Placeholder 5">
            <a:extLst>
              <a:ext uri="{FF2B5EF4-FFF2-40B4-BE49-F238E27FC236}">
                <a16:creationId xmlns:a16="http://schemas.microsoft.com/office/drawing/2014/main" id="{98CF1364-95FC-4822-BD65-0519B5DD9BCE}"/>
              </a:ext>
            </a:extLst>
          </p:cNvPr>
          <p:cNvSpPr>
            <a:spLocks noGrp="1"/>
          </p:cNvSpPr>
          <p:nvPr>
            <p:ph type="dt" sz="half" idx="10"/>
          </p:nvPr>
        </p:nvSpPr>
        <p:spPr/>
        <p:txBody>
          <a:bodyPr/>
          <a:lstStyle>
            <a:lvl1pPr>
              <a:lnSpc>
                <a:spcPct val="100000"/>
              </a:lnSpc>
              <a:defRPr/>
            </a:lvl1pPr>
          </a:lstStyle>
          <a:p>
            <a:endParaRPr lang="en-GB" dirty="0"/>
          </a:p>
        </p:txBody>
      </p:sp>
      <p:sp>
        <p:nvSpPr>
          <p:cNvPr id="19" name="Picture Placeholder 18">
            <a:extLst>
              <a:ext uri="{FF2B5EF4-FFF2-40B4-BE49-F238E27FC236}">
                <a16:creationId xmlns:a16="http://schemas.microsoft.com/office/drawing/2014/main" id="{1695E3A6-F648-449D-A3F5-AFFD89818C1F}"/>
              </a:ext>
            </a:extLst>
          </p:cNvPr>
          <p:cNvSpPr>
            <a:spLocks noGrp="1"/>
          </p:cNvSpPr>
          <p:nvPr>
            <p:ph type="pic" sz="quarter" idx="21" hasCustomPrompt="1"/>
          </p:nvPr>
        </p:nvSpPr>
        <p:spPr>
          <a:xfrm>
            <a:off x="609600" y="1470035"/>
            <a:ext cx="2514600" cy="22105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nSpc>
                <a:spcPct val="100000"/>
              </a:lnSpc>
              <a:buNone/>
              <a:defRPr lang="en-US" sz="3200">
                <a:solidFill>
                  <a:schemeClr val="tx1"/>
                </a:solidFill>
                <a:latin typeface="+mj-lt"/>
              </a:defRPr>
            </a:lvl1pPr>
          </a:lstStyle>
          <a:p>
            <a:pPr lvl="0" algn="ctr"/>
            <a:r>
              <a:rPr lang="en-US"/>
              <a:t> </a:t>
            </a:r>
          </a:p>
        </p:txBody>
      </p:sp>
      <p:sp>
        <p:nvSpPr>
          <p:cNvPr id="8" name="Slide Number Placeholder 7">
            <a:extLst>
              <a:ext uri="{FF2B5EF4-FFF2-40B4-BE49-F238E27FC236}">
                <a16:creationId xmlns:a16="http://schemas.microsoft.com/office/drawing/2014/main" id="{B7FF9A92-5BDB-40F9-8C9E-94BECF288EF4}"/>
              </a:ext>
            </a:extLst>
          </p:cNvPr>
          <p:cNvSpPr>
            <a:spLocks noGrp="1"/>
          </p:cNvSpPr>
          <p:nvPr>
            <p:ph type="sldNum" sz="quarter" idx="12"/>
          </p:nvPr>
        </p:nvSpPr>
        <p:spPr/>
        <p:txBody>
          <a:bodyPr/>
          <a:lstStyle>
            <a:lvl1pPr>
              <a:lnSpc>
                <a:spcPct val="100000"/>
              </a:lnSpc>
              <a:defRPr/>
            </a:lvl1pPr>
          </a:lstStyle>
          <a:p>
            <a:fld id="{F8E47D07-9D1E-4FE9-B31A-2F5863681021}" type="slidenum">
              <a:rPr lang="en-GB" smtClean="0"/>
              <a:pPr/>
              <a:t>‹#›</a:t>
            </a:fld>
            <a:endParaRPr lang="en-GB"/>
          </a:p>
        </p:txBody>
      </p:sp>
      <p:sp>
        <p:nvSpPr>
          <p:cNvPr id="20" name="Picture Placeholder 18">
            <a:extLst>
              <a:ext uri="{FF2B5EF4-FFF2-40B4-BE49-F238E27FC236}">
                <a16:creationId xmlns:a16="http://schemas.microsoft.com/office/drawing/2014/main" id="{294EA0F6-AA52-4217-A12C-1EE4C8D0E632}"/>
              </a:ext>
            </a:extLst>
          </p:cNvPr>
          <p:cNvSpPr>
            <a:spLocks noGrp="1"/>
          </p:cNvSpPr>
          <p:nvPr>
            <p:ph type="pic" sz="quarter" idx="22" hasCustomPrompt="1"/>
          </p:nvPr>
        </p:nvSpPr>
        <p:spPr>
          <a:xfrm>
            <a:off x="3429000" y="1470035"/>
            <a:ext cx="2514600" cy="2210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nSpc>
                <a:spcPct val="100000"/>
              </a:lnSpc>
              <a:buNone/>
              <a:defRPr lang="en-US" sz="3200" dirty="0">
                <a:solidFill>
                  <a:schemeClr val="tx1"/>
                </a:solidFill>
                <a:latin typeface="+mj-lt"/>
              </a:defRPr>
            </a:lvl1pPr>
          </a:lstStyle>
          <a:p>
            <a:pPr lvl="0" algn="ctr"/>
            <a:r>
              <a:rPr lang="en-US"/>
              <a:t> </a:t>
            </a:r>
          </a:p>
        </p:txBody>
      </p:sp>
      <p:sp>
        <p:nvSpPr>
          <p:cNvPr id="21" name="Picture Placeholder 18">
            <a:extLst>
              <a:ext uri="{FF2B5EF4-FFF2-40B4-BE49-F238E27FC236}">
                <a16:creationId xmlns:a16="http://schemas.microsoft.com/office/drawing/2014/main" id="{1AD9650E-2955-437F-952D-0694E47BF67E}"/>
              </a:ext>
            </a:extLst>
          </p:cNvPr>
          <p:cNvSpPr>
            <a:spLocks noGrp="1"/>
          </p:cNvSpPr>
          <p:nvPr>
            <p:ph type="pic" sz="quarter" idx="23" hasCustomPrompt="1"/>
          </p:nvPr>
        </p:nvSpPr>
        <p:spPr>
          <a:xfrm>
            <a:off x="6248400" y="1470035"/>
            <a:ext cx="2514600" cy="22105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nSpc>
                <a:spcPct val="100000"/>
              </a:lnSpc>
              <a:buNone/>
              <a:defRPr lang="en-US" sz="3200" dirty="0">
                <a:solidFill>
                  <a:schemeClr val="tx1"/>
                </a:solidFill>
                <a:latin typeface="+mj-lt"/>
              </a:defRPr>
            </a:lvl1pPr>
          </a:lstStyle>
          <a:p>
            <a:pPr lvl="0" algn="ctr"/>
            <a:r>
              <a:rPr lang="en-US"/>
              <a:t> </a:t>
            </a:r>
          </a:p>
        </p:txBody>
      </p:sp>
      <p:sp>
        <p:nvSpPr>
          <p:cNvPr id="26" name="Picture Placeholder 18">
            <a:extLst>
              <a:ext uri="{FF2B5EF4-FFF2-40B4-BE49-F238E27FC236}">
                <a16:creationId xmlns:a16="http://schemas.microsoft.com/office/drawing/2014/main" id="{1B57E0F9-4409-404D-8624-8F353C89B7BF}"/>
              </a:ext>
            </a:extLst>
          </p:cNvPr>
          <p:cNvSpPr>
            <a:spLocks noGrp="1"/>
          </p:cNvSpPr>
          <p:nvPr>
            <p:ph type="pic" sz="quarter" idx="28" hasCustomPrompt="1"/>
          </p:nvPr>
        </p:nvSpPr>
        <p:spPr>
          <a:xfrm>
            <a:off x="9067800" y="1470035"/>
            <a:ext cx="2514600" cy="2210579"/>
          </a:xfrm>
          <a:prstGeom prst="rect">
            <a:avLst/>
          </a:prstGeom>
          <a:solidFill>
            <a:srgbClr val="D8DF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nSpc>
                <a:spcPct val="100000"/>
              </a:lnSpc>
              <a:buNone/>
              <a:defRPr lang="en-US" sz="3200" dirty="0">
                <a:solidFill>
                  <a:schemeClr val="tx1"/>
                </a:solidFill>
                <a:latin typeface="+mj-lt"/>
              </a:defRPr>
            </a:lvl1pPr>
          </a:lstStyle>
          <a:p>
            <a:pPr lvl="0" algn="ctr"/>
            <a:r>
              <a:rPr lang="en-US"/>
              <a:t> </a:t>
            </a:r>
          </a:p>
        </p:txBody>
      </p:sp>
      <p:sp>
        <p:nvSpPr>
          <p:cNvPr id="17" name="Text Placeholder 9">
            <a:extLst>
              <a:ext uri="{FF2B5EF4-FFF2-40B4-BE49-F238E27FC236}">
                <a16:creationId xmlns:a16="http://schemas.microsoft.com/office/drawing/2014/main" id="{31A1C981-C34F-4AC8-BCBC-EF60A8404DE9}"/>
              </a:ext>
            </a:extLst>
          </p:cNvPr>
          <p:cNvSpPr>
            <a:spLocks noGrp="1"/>
          </p:cNvSpPr>
          <p:nvPr>
            <p:ph type="body" sz="quarter" idx="18" hasCustomPrompt="1"/>
          </p:nvPr>
        </p:nvSpPr>
        <p:spPr>
          <a:xfrm>
            <a:off x="609600" y="3834611"/>
            <a:ext cx="2514600" cy="2212166"/>
          </a:xfrm>
        </p:spPr>
        <p:txBody>
          <a:bodyPr/>
          <a:lstStyle>
            <a:lvl1pPr marL="0" indent="0" algn="ctr">
              <a:lnSpc>
                <a:spcPct val="100000"/>
              </a:lnSpc>
              <a:buNone/>
              <a:defRPr sz="2000"/>
            </a:lvl1pPr>
          </a:lstStyle>
          <a:p>
            <a:pPr lvl="0"/>
            <a:r>
              <a:rPr lang="en-US" dirty="0"/>
              <a:t>Supporting text goes here. Change shape to preferred background </a:t>
            </a:r>
            <a:r>
              <a:rPr lang="en-US" dirty="0" err="1"/>
              <a:t>colour</a:t>
            </a:r>
            <a:r>
              <a:rPr lang="en-US" dirty="0"/>
              <a:t> before inserting an icon. </a:t>
            </a:r>
          </a:p>
        </p:txBody>
      </p:sp>
      <p:sp>
        <p:nvSpPr>
          <p:cNvPr id="14" name="Text Placeholder 9">
            <a:extLst>
              <a:ext uri="{FF2B5EF4-FFF2-40B4-BE49-F238E27FC236}">
                <a16:creationId xmlns:a16="http://schemas.microsoft.com/office/drawing/2014/main" id="{E6C688A6-EC75-41E6-89E3-785616D8821B}"/>
              </a:ext>
            </a:extLst>
          </p:cNvPr>
          <p:cNvSpPr>
            <a:spLocks noGrp="1"/>
          </p:cNvSpPr>
          <p:nvPr>
            <p:ph type="body" sz="quarter" idx="30" hasCustomPrompt="1"/>
          </p:nvPr>
        </p:nvSpPr>
        <p:spPr>
          <a:xfrm>
            <a:off x="3429000" y="3834611"/>
            <a:ext cx="2514600" cy="2212166"/>
          </a:xfrm>
        </p:spPr>
        <p:txBody>
          <a:bodyPr/>
          <a:lstStyle>
            <a:lvl1pPr marL="0" indent="0" algn="ctr">
              <a:lnSpc>
                <a:spcPct val="100000"/>
              </a:lnSpc>
              <a:buNone/>
              <a:defRPr sz="2000"/>
            </a:lvl1pPr>
          </a:lstStyle>
          <a:p>
            <a:pPr lvl="0"/>
            <a:r>
              <a:rPr lang="en-US" dirty="0"/>
              <a:t>Supporting text goes here. Change shape to preferred background </a:t>
            </a:r>
            <a:r>
              <a:rPr lang="en-US" dirty="0" err="1"/>
              <a:t>colour</a:t>
            </a:r>
            <a:r>
              <a:rPr lang="en-US" dirty="0"/>
              <a:t> before inserting an icon. </a:t>
            </a:r>
          </a:p>
        </p:txBody>
      </p:sp>
      <p:sp>
        <p:nvSpPr>
          <p:cNvPr id="15" name="Text Placeholder 9">
            <a:extLst>
              <a:ext uri="{FF2B5EF4-FFF2-40B4-BE49-F238E27FC236}">
                <a16:creationId xmlns:a16="http://schemas.microsoft.com/office/drawing/2014/main" id="{6349FDEF-1604-484C-9A37-E1053654FA00}"/>
              </a:ext>
            </a:extLst>
          </p:cNvPr>
          <p:cNvSpPr>
            <a:spLocks noGrp="1"/>
          </p:cNvSpPr>
          <p:nvPr>
            <p:ph type="body" sz="quarter" idx="31" hasCustomPrompt="1"/>
          </p:nvPr>
        </p:nvSpPr>
        <p:spPr>
          <a:xfrm>
            <a:off x="6248400" y="3834611"/>
            <a:ext cx="2514600" cy="2212166"/>
          </a:xfrm>
        </p:spPr>
        <p:txBody>
          <a:bodyPr/>
          <a:lstStyle>
            <a:lvl1pPr marL="0" indent="0" algn="ctr">
              <a:lnSpc>
                <a:spcPct val="100000"/>
              </a:lnSpc>
              <a:buNone/>
              <a:defRPr sz="2000"/>
            </a:lvl1pPr>
          </a:lstStyle>
          <a:p>
            <a:pPr lvl="0"/>
            <a:r>
              <a:rPr lang="en-US" dirty="0"/>
              <a:t>Supporting text goes here. Change shape to preferred background </a:t>
            </a:r>
            <a:r>
              <a:rPr lang="en-US" dirty="0" err="1"/>
              <a:t>colour</a:t>
            </a:r>
            <a:r>
              <a:rPr lang="en-US" dirty="0"/>
              <a:t> before inserting an icon. </a:t>
            </a:r>
          </a:p>
        </p:txBody>
      </p:sp>
      <p:sp>
        <p:nvSpPr>
          <p:cNvPr id="16" name="Text Placeholder 9">
            <a:extLst>
              <a:ext uri="{FF2B5EF4-FFF2-40B4-BE49-F238E27FC236}">
                <a16:creationId xmlns:a16="http://schemas.microsoft.com/office/drawing/2014/main" id="{10DF9533-79B3-42E2-8B9E-0451E535180B}"/>
              </a:ext>
            </a:extLst>
          </p:cNvPr>
          <p:cNvSpPr>
            <a:spLocks noGrp="1"/>
          </p:cNvSpPr>
          <p:nvPr>
            <p:ph type="body" sz="quarter" idx="32" hasCustomPrompt="1"/>
          </p:nvPr>
        </p:nvSpPr>
        <p:spPr>
          <a:xfrm>
            <a:off x="9067800" y="3834611"/>
            <a:ext cx="2514600" cy="2212166"/>
          </a:xfrm>
        </p:spPr>
        <p:txBody>
          <a:bodyPr/>
          <a:lstStyle>
            <a:lvl1pPr marL="0" indent="0" algn="ctr">
              <a:lnSpc>
                <a:spcPct val="100000"/>
              </a:lnSpc>
              <a:buNone/>
              <a:defRPr sz="2000"/>
            </a:lvl1pPr>
          </a:lstStyle>
          <a:p>
            <a:pPr lvl="0"/>
            <a:r>
              <a:rPr lang="en-US" dirty="0"/>
              <a:t>Supporting text goes here. Change shape to preferred background </a:t>
            </a:r>
            <a:r>
              <a:rPr lang="en-US" dirty="0" err="1"/>
              <a:t>colour</a:t>
            </a:r>
            <a:r>
              <a:rPr lang="en-US" dirty="0"/>
              <a:t> before inserting an icon. </a:t>
            </a:r>
          </a:p>
        </p:txBody>
      </p:sp>
      <p:sp>
        <p:nvSpPr>
          <p:cNvPr id="22" name="Title 21">
            <a:extLst>
              <a:ext uri="{FF2B5EF4-FFF2-40B4-BE49-F238E27FC236}">
                <a16:creationId xmlns:a16="http://schemas.microsoft.com/office/drawing/2014/main" id="{0FEAEA71-7FEF-7144-F5E1-53D6946C57EB}"/>
              </a:ext>
            </a:extLst>
          </p:cNvPr>
          <p:cNvSpPr>
            <a:spLocks noGrp="1"/>
          </p:cNvSpPr>
          <p:nvPr>
            <p:ph type="title" hasCustomPrompt="1"/>
          </p:nvPr>
        </p:nvSpPr>
        <p:spPr/>
        <p:txBody>
          <a:bodyPr/>
          <a:lstStyle/>
          <a:p>
            <a:r>
              <a:rPr lang="en-US" dirty="0"/>
              <a:t>Click to enter title here</a:t>
            </a:r>
          </a:p>
        </p:txBody>
      </p:sp>
    </p:spTree>
    <p:custDataLst>
      <p:tags r:id="rId1"/>
    </p:custDataLst>
    <p:extLst>
      <p:ext uri="{BB962C8B-B14F-4D97-AF65-F5344CB8AC3E}">
        <p14:creationId xmlns:p14="http://schemas.microsoft.com/office/powerpoint/2010/main" val="2036003932"/>
      </p:ext>
    </p:extLst>
  </p:cSld>
  <p:clrMapOvr>
    <a:masterClrMapping/>
  </p:clrMapOvr>
  <p:extLst>
    <p:ext uri="{DCECCB84-F9BA-43D5-87BE-67443E8EF086}">
      <p15:sldGuideLst xmlns:p15="http://schemas.microsoft.com/office/powerpoint/2012/main">
        <p15:guide id="5" orient="horz" pos="925" userDrawn="1">
          <p15:clr>
            <a:srgbClr val="A6428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 Value Points">
    <p:spTree>
      <p:nvGrpSpPr>
        <p:cNvPr id="1" name=""/>
        <p:cNvGrpSpPr/>
        <p:nvPr/>
      </p:nvGrpSpPr>
      <p:grpSpPr>
        <a:xfrm>
          <a:off x="0" y="0"/>
          <a:ext cx="0" cy="0"/>
          <a:chOff x="0" y="0"/>
          <a:chExt cx="0" cy="0"/>
        </a:xfrm>
      </p:grpSpPr>
      <p:sp>
        <p:nvSpPr>
          <p:cNvPr id="17" name="Text Placeholder 96">
            <a:extLst>
              <a:ext uri="{FF2B5EF4-FFF2-40B4-BE49-F238E27FC236}">
                <a16:creationId xmlns:a16="http://schemas.microsoft.com/office/drawing/2014/main" id="{E55FEA9E-88F1-4D2F-9402-729ADDB70C5C}"/>
              </a:ext>
            </a:extLst>
          </p:cNvPr>
          <p:cNvSpPr>
            <a:spLocks noGrp="1"/>
          </p:cNvSpPr>
          <p:nvPr>
            <p:ph type="body" sz="quarter" idx="111" hasCustomPrompt="1"/>
          </p:nvPr>
        </p:nvSpPr>
        <p:spPr>
          <a:xfrm>
            <a:off x="609600" y="6200775"/>
            <a:ext cx="9753600" cy="657225"/>
          </a:xfrm>
        </p:spPr>
        <p:txBody>
          <a:bodyPr lIns="0" bIns="72000" anchor="b" anchorCtr="0">
            <a:noAutofit/>
          </a:bodyPr>
          <a:lstStyle>
            <a:lvl1pPr>
              <a:lnSpc>
                <a:spcPct val="100000"/>
              </a:lnSpc>
              <a:spcAft>
                <a:spcPts val="300"/>
              </a:spcAft>
              <a:buNone/>
              <a:defRPr sz="800"/>
            </a:lvl1pPr>
          </a:lstStyle>
          <a:p>
            <a:pPr lvl="0"/>
            <a:r>
              <a:rPr lang="en-US" dirty="0"/>
              <a:t>Footnotes</a:t>
            </a:r>
          </a:p>
        </p:txBody>
      </p:sp>
      <p:sp>
        <p:nvSpPr>
          <p:cNvPr id="6" name="Date Placeholder 5">
            <a:extLst>
              <a:ext uri="{FF2B5EF4-FFF2-40B4-BE49-F238E27FC236}">
                <a16:creationId xmlns:a16="http://schemas.microsoft.com/office/drawing/2014/main" id="{98CF1364-95FC-4822-BD65-0519B5DD9BCE}"/>
              </a:ext>
            </a:extLst>
          </p:cNvPr>
          <p:cNvSpPr>
            <a:spLocks noGrp="1"/>
          </p:cNvSpPr>
          <p:nvPr>
            <p:ph type="dt" sz="half" idx="10"/>
          </p:nvPr>
        </p:nvSpPr>
        <p:spPr/>
        <p:txBody>
          <a:bodyPr/>
          <a:lstStyle>
            <a:lvl1pPr>
              <a:lnSpc>
                <a:spcPct val="100000"/>
              </a:lnSpc>
              <a:defRPr/>
            </a:lvl1pPr>
          </a:lstStyle>
          <a:p>
            <a:endParaRPr lang="en-GB"/>
          </a:p>
        </p:txBody>
      </p:sp>
      <p:sp>
        <p:nvSpPr>
          <p:cNvPr id="19" name="Picture Placeholder 18">
            <a:extLst>
              <a:ext uri="{FF2B5EF4-FFF2-40B4-BE49-F238E27FC236}">
                <a16:creationId xmlns:a16="http://schemas.microsoft.com/office/drawing/2014/main" id="{1695E3A6-F648-449D-A3F5-AFFD89818C1F}"/>
              </a:ext>
            </a:extLst>
          </p:cNvPr>
          <p:cNvSpPr>
            <a:spLocks noGrp="1"/>
          </p:cNvSpPr>
          <p:nvPr>
            <p:ph type="pic" sz="quarter" idx="21" hasCustomPrompt="1"/>
          </p:nvPr>
        </p:nvSpPr>
        <p:spPr>
          <a:xfrm>
            <a:off x="609600" y="1468437"/>
            <a:ext cx="1950720" cy="22105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nSpc>
                <a:spcPct val="100000"/>
              </a:lnSpc>
              <a:buNone/>
              <a:defRPr lang="en-US" sz="3200">
                <a:solidFill>
                  <a:schemeClr val="tx1"/>
                </a:solidFill>
                <a:latin typeface="+mj-lt"/>
              </a:defRPr>
            </a:lvl1pPr>
          </a:lstStyle>
          <a:p>
            <a:pPr lvl="0" algn="ctr"/>
            <a:r>
              <a:rPr lang="en-US"/>
              <a:t> </a:t>
            </a:r>
          </a:p>
        </p:txBody>
      </p:sp>
      <p:sp>
        <p:nvSpPr>
          <p:cNvPr id="8" name="Slide Number Placeholder 7">
            <a:extLst>
              <a:ext uri="{FF2B5EF4-FFF2-40B4-BE49-F238E27FC236}">
                <a16:creationId xmlns:a16="http://schemas.microsoft.com/office/drawing/2014/main" id="{B7FF9A92-5BDB-40F9-8C9E-94BECF288EF4}"/>
              </a:ext>
            </a:extLst>
          </p:cNvPr>
          <p:cNvSpPr>
            <a:spLocks noGrp="1"/>
          </p:cNvSpPr>
          <p:nvPr>
            <p:ph type="sldNum" sz="quarter" idx="12"/>
          </p:nvPr>
        </p:nvSpPr>
        <p:spPr/>
        <p:txBody>
          <a:bodyPr/>
          <a:lstStyle>
            <a:lvl1pPr>
              <a:lnSpc>
                <a:spcPct val="100000"/>
              </a:lnSpc>
              <a:defRPr/>
            </a:lvl1pPr>
          </a:lstStyle>
          <a:p>
            <a:fld id="{F8E47D07-9D1E-4FE9-B31A-2F5863681021}" type="slidenum">
              <a:rPr lang="en-GB" smtClean="0"/>
              <a:pPr/>
              <a:t>‹#›</a:t>
            </a:fld>
            <a:endParaRPr lang="en-GB"/>
          </a:p>
        </p:txBody>
      </p:sp>
      <p:sp>
        <p:nvSpPr>
          <p:cNvPr id="20" name="Picture Placeholder 18">
            <a:extLst>
              <a:ext uri="{FF2B5EF4-FFF2-40B4-BE49-F238E27FC236}">
                <a16:creationId xmlns:a16="http://schemas.microsoft.com/office/drawing/2014/main" id="{294EA0F6-AA52-4217-A12C-1EE4C8D0E632}"/>
              </a:ext>
            </a:extLst>
          </p:cNvPr>
          <p:cNvSpPr>
            <a:spLocks noGrp="1"/>
          </p:cNvSpPr>
          <p:nvPr>
            <p:ph type="pic" sz="quarter" idx="22" hasCustomPrompt="1"/>
          </p:nvPr>
        </p:nvSpPr>
        <p:spPr>
          <a:xfrm>
            <a:off x="2865120" y="1468437"/>
            <a:ext cx="1950720" cy="22105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nSpc>
                <a:spcPct val="100000"/>
              </a:lnSpc>
              <a:buNone/>
              <a:defRPr lang="en-US" sz="3200" dirty="0">
                <a:solidFill>
                  <a:schemeClr val="tx1"/>
                </a:solidFill>
                <a:latin typeface="+mj-lt"/>
              </a:defRPr>
            </a:lvl1pPr>
          </a:lstStyle>
          <a:p>
            <a:pPr lvl="0" algn="ctr"/>
            <a:r>
              <a:rPr lang="en-US"/>
              <a:t> </a:t>
            </a:r>
          </a:p>
        </p:txBody>
      </p:sp>
      <p:sp>
        <p:nvSpPr>
          <p:cNvPr id="21" name="Picture Placeholder 18">
            <a:extLst>
              <a:ext uri="{FF2B5EF4-FFF2-40B4-BE49-F238E27FC236}">
                <a16:creationId xmlns:a16="http://schemas.microsoft.com/office/drawing/2014/main" id="{1AD9650E-2955-437F-952D-0694E47BF67E}"/>
              </a:ext>
            </a:extLst>
          </p:cNvPr>
          <p:cNvSpPr>
            <a:spLocks noGrp="1"/>
          </p:cNvSpPr>
          <p:nvPr>
            <p:ph type="pic" sz="quarter" idx="23" hasCustomPrompt="1"/>
          </p:nvPr>
        </p:nvSpPr>
        <p:spPr>
          <a:xfrm>
            <a:off x="5120640" y="1468437"/>
            <a:ext cx="1950720" cy="221058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nSpc>
                <a:spcPct val="100000"/>
              </a:lnSpc>
              <a:buNone/>
              <a:defRPr lang="en-US" sz="3200" dirty="0">
                <a:solidFill>
                  <a:schemeClr val="tx1"/>
                </a:solidFill>
                <a:latin typeface="+mj-lt"/>
              </a:defRPr>
            </a:lvl1pPr>
          </a:lstStyle>
          <a:p>
            <a:pPr lvl="0" algn="ctr"/>
            <a:r>
              <a:rPr lang="en-US"/>
              <a:t> </a:t>
            </a:r>
          </a:p>
        </p:txBody>
      </p:sp>
      <p:sp>
        <p:nvSpPr>
          <p:cNvPr id="26" name="Picture Placeholder 18">
            <a:extLst>
              <a:ext uri="{FF2B5EF4-FFF2-40B4-BE49-F238E27FC236}">
                <a16:creationId xmlns:a16="http://schemas.microsoft.com/office/drawing/2014/main" id="{1B57E0F9-4409-404D-8624-8F353C89B7BF}"/>
              </a:ext>
            </a:extLst>
          </p:cNvPr>
          <p:cNvSpPr>
            <a:spLocks noGrp="1"/>
          </p:cNvSpPr>
          <p:nvPr>
            <p:ph type="pic" sz="quarter" idx="28" hasCustomPrompt="1"/>
          </p:nvPr>
        </p:nvSpPr>
        <p:spPr>
          <a:xfrm>
            <a:off x="7376160" y="1468437"/>
            <a:ext cx="1950720" cy="22105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nSpc>
                <a:spcPct val="100000"/>
              </a:lnSpc>
              <a:buNone/>
              <a:defRPr lang="en-US" sz="3200" dirty="0">
                <a:solidFill>
                  <a:schemeClr val="tx1"/>
                </a:solidFill>
                <a:latin typeface="+mj-lt"/>
              </a:defRPr>
            </a:lvl1pPr>
          </a:lstStyle>
          <a:p>
            <a:pPr lvl="0" algn="ctr"/>
            <a:r>
              <a:rPr lang="en-US"/>
              <a:t> </a:t>
            </a:r>
          </a:p>
        </p:txBody>
      </p:sp>
      <p:sp>
        <p:nvSpPr>
          <p:cNvPr id="15" name="Picture Placeholder 18">
            <a:extLst>
              <a:ext uri="{FF2B5EF4-FFF2-40B4-BE49-F238E27FC236}">
                <a16:creationId xmlns:a16="http://schemas.microsoft.com/office/drawing/2014/main" id="{1DFC729E-ACCA-470B-9E2F-8BB96EC99FA7}"/>
              </a:ext>
            </a:extLst>
          </p:cNvPr>
          <p:cNvSpPr>
            <a:spLocks noGrp="1"/>
          </p:cNvSpPr>
          <p:nvPr>
            <p:ph type="pic" sz="quarter" idx="30" hasCustomPrompt="1"/>
          </p:nvPr>
        </p:nvSpPr>
        <p:spPr>
          <a:xfrm>
            <a:off x="9631680" y="1468437"/>
            <a:ext cx="1950720" cy="2210589"/>
          </a:xfrm>
          <a:prstGeom prst="rect">
            <a:avLst/>
          </a:prstGeom>
          <a:solidFill>
            <a:srgbClr val="D8DF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nSpc>
                <a:spcPct val="100000"/>
              </a:lnSpc>
              <a:buNone/>
              <a:defRPr lang="en-US" sz="3200" dirty="0">
                <a:solidFill>
                  <a:schemeClr val="tx1"/>
                </a:solidFill>
                <a:latin typeface="+mj-lt"/>
              </a:defRPr>
            </a:lvl1pPr>
          </a:lstStyle>
          <a:p>
            <a:pPr lvl="0" algn="ctr"/>
            <a:r>
              <a:rPr lang="en-US"/>
              <a:t> </a:t>
            </a:r>
          </a:p>
        </p:txBody>
      </p:sp>
      <p:sp>
        <p:nvSpPr>
          <p:cNvPr id="16" name="Text Placeholder 9">
            <a:extLst>
              <a:ext uri="{FF2B5EF4-FFF2-40B4-BE49-F238E27FC236}">
                <a16:creationId xmlns:a16="http://schemas.microsoft.com/office/drawing/2014/main" id="{D71BD9E1-B9EE-42D7-BC3C-DA841714C776}"/>
              </a:ext>
            </a:extLst>
          </p:cNvPr>
          <p:cNvSpPr>
            <a:spLocks noGrp="1"/>
          </p:cNvSpPr>
          <p:nvPr>
            <p:ph type="body" sz="quarter" idx="18" hasCustomPrompt="1"/>
          </p:nvPr>
        </p:nvSpPr>
        <p:spPr>
          <a:xfrm>
            <a:off x="609600" y="3834611"/>
            <a:ext cx="1950720" cy="2210567"/>
          </a:xfrm>
        </p:spPr>
        <p:txBody>
          <a:bodyPr/>
          <a:lstStyle>
            <a:lvl1pPr marL="0" indent="0" algn="ctr">
              <a:lnSpc>
                <a:spcPct val="100000"/>
              </a:lnSpc>
              <a:buNone/>
              <a:defRPr sz="2000"/>
            </a:lvl1pPr>
          </a:lstStyle>
          <a:p>
            <a:pPr lvl="0"/>
            <a:r>
              <a:rPr lang="en-US" dirty="0"/>
              <a:t>Supporting text goes here.</a:t>
            </a:r>
            <a:br>
              <a:rPr lang="en-US" dirty="0"/>
            </a:br>
            <a:r>
              <a:rPr lang="en-US" dirty="0"/>
              <a:t>Change lens to preferred background </a:t>
            </a:r>
            <a:r>
              <a:rPr lang="en-US" dirty="0" err="1"/>
              <a:t>colour</a:t>
            </a:r>
            <a:r>
              <a:rPr lang="en-US" dirty="0"/>
              <a:t> before inserting an icon. </a:t>
            </a:r>
          </a:p>
        </p:txBody>
      </p:sp>
      <p:sp>
        <p:nvSpPr>
          <p:cNvPr id="23" name="Text Placeholder 9">
            <a:extLst>
              <a:ext uri="{FF2B5EF4-FFF2-40B4-BE49-F238E27FC236}">
                <a16:creationId xmlns:a16="http://schemas.microsoft.com/office/drawing/2014/main" id="{6CCE0E71-4EE2-4453-811E-324C358A3D52}"/>
              </a:ext>
            </a:extLst>
          </p:cNvPr>
          <p:cNvSpPr>
            <a:spLocks noGrp="1"/>
          </p:cNvSpPr>
          <p:nvPr>
            <p:ph type="body" sz="quarter" idx="32" hasCustomPrompt="1"/>
          </p:nvPr>
        </p:nvSpPr>
        <p:spPr>
          <a:xfrm>
            <a:off x="2865120" y="3834611"/>
            <a:ext cx="1950720" cy="2210567"/>
          </a:xfrm>
        </p:spPr>
        <p:txBody>
          <a:bodyPr/>
          <a:lstStyle>
            <a:lvl1pPr marL="0" indent="0" algn="ctr">
              <a:lnSpc>
                <a:spcPct val="100000"/>
              </a:lnSpc>
              <a:buNone/>
              <a:defRPr sz="2000"/>
            </a:lvl1pPr>
          </a:lstStyle>
          <a:p>
            <a:pPr lvl="0"/>
            <a:r>
              <a:rPr lang="en-US" dirty="0"/>
              <a:t>Supporting text goes here.</a:t>
            </a:r>
            <a:br>
              <a:rPr lang="en-US" dirty="0"/>
            </a:br>
            <a:r>
              <a:rPr lang="en-US" dirty="0"/>
              <a:t>Change lens to preferred background </a:t>
            </a:r>
            <a:r>
              <a:rPr lang="en-US" dirty="0" err="1"/>
              <a:t>colour</a:t>
            </a:r>
            <a:r>
              <a:rPr lang="en-US" dirty="0"/>
              <a:t> before inserting an icon. </a:t>
            </a:r>
          </a:p>
        </p:txBody>
      </p:sp>
      <p:sp>
        <p:nvSpPr>
          <p:cNvPr id="24" name="Text Placeholder 9">
            <a:extLst>
              <a:ext uri="{FF2B5EF4-FFF2-40B4-BE49-F238E27FC236}">
                <a16:creationId xmlns:a16="http://schemas.microsoft.com/office/drawing/2014/main" id="{029DFBF2-A17F-4774-A847-25FC10C36767}"/>
              </a:ext>
            </a:extLst>
          </p:cNvPr>
          <p:cNvSpPr>
            <a:spLocks noGrp="1"/>
          </p:cNvSpPr>
          <p:nvPr>
            <p:ph type="body" sz="quarter" idx="33" hasCustomPrompt="1"/>
          </p:nvPr>
        </p:nvSpPr>
        <p:spPr>
          <a:xfrm>
            <a:off x="5120640" y="3834611"/>
            <a:ext cx="1950720" cy="2210567"/>
          </a:xfrm>
        </p:spPr>
        <p:txBody>
          <a:bodyPr/>
          <a:lstStyle>
            <a:lvl1pPr marL="0" indent="0" algn="ctr">
              <a:lnSpc>
                <a:spcPct val="100000"/>
              </a:lnSpc>
              <a:buNone/>
              <a:defRPr sz="2000"/>
            </a:lvl1pPr>
          </a:lstStyle>
          <a:p>
            <a:pPr lvl="0"/>
            <a:r>
              <a:rPr lang="en-US" dirty="0"/>
              <a:t>Supporting text goes here.</a:t>
            </a:r>
            <a:br>
              <a:rPr lang="en-US" dirty="0"/>
            </a:br>
            <a:r>
              <a:rPr lang="en-US" dirty="0"/>
              <a:t>Change lens to preferred background </a:t>
            </a:r>
            <a:r>
              <a:rPr lang="en-US" dirty="0" err="1"/>
              <a:t>colour</a:t>
            </a:r>
            <a:r>
              <a:rPr lang="en-US" dirty="0"/>
              <a:t> before inserting an icon. </a:t>
            </a:r>
          </a:p>
        </p:txBody>
      </p:sp>
      <p:sp>
        <p:nvSpPr>
          <p:cNvPr id="25" name="Text Placeholder 9">
            <a:extLst>
              <a:ext uri="{FF2B5EF4-FFF2-40B4-BE49-F238E27FC236}">
                <a16:creationId xmlns:a16="http://schemas.microsoft.com/office/drawing/2014/main" id="{D72086D3-E443-4D05-8160-29E2B792B70A}"/>
              </a:ext>
            </a:extLst>
          </p:cNvPr>
          <p:cNvSpPr>
            <a:spLocks noGrp="1"/>
          </p:cNvSpPr>
          <p:nvPr>
            <p:ph type="body" sz="quarter" idx="34" hasCustomPrompt="1"/>
          </p:nvPr>
        </p:nvSpPr>
        <p:spPr>
          <a:xfrm>
            <a:off x="7376160" y="3834611"/>
            <a:ext cx="1950720" cy="2210567"/>
          </a:xfrm>
        </p:spPr>
        <p:txBody>
          <a:bodyPr/>
          <a:lstStyle>
            <a:lvl1pPr marL="0" indent="0" algn="ctr">
              <a:lnSpc>
                <a:spcPct val="100000"/>
              </a:lnSpc>
              <a:buNone/>
              <a:defRPr sz="2000"/>
            </a:lvl1pPr>
          </a:lstStyle>
          <a:p>
            <a:pPr lvl="0"/>
            <a:r>
              <a:rPr lang="en-US" dirty="0"/>
              <a:t>Supporting text goes here.</a:t>
            </a:r>
            <a:br>
              <a:rPr lang="en-US" dirty="0"/>
            </a:br>
            <a:r>
              <a:rPr lang="en-US" dirty="0"/>
              <a:t>Change lens to preferred background </a:t>
            </a:r>
            <a:r>
              <a:rPr lang="en-US" dirty="0" err="1"/>
              <a:t>colour</a:t>
            </a:r>
            <a:r>
              <a:rPr lang="en-US" dirty="0"/>
              <a:t> before inserting an icon. </a:t>
            </a:r>
          </a:p>
        </p:txBody>
      </p:sp>
      <p:sp>
        <p:nvSpPr>
          <p:cNvPr id="27" name="Text Placeholder 9">
            <a:extLst>
              <a:ext uri="{FF2B5EF4-FFF2-40B4-BE49-F238E27FC236}">
                <a16:creationId xmlns:a16="http://schemas.microsoft.com/office/drawing/2014/main" id="{D7CFDA92-B7D3-45FE-997C-88AF5348E988}"/>
              </a:ext>
            </a:extLst>
          </p:cNvPr>
          <p:cNvSpPr>
            <a:spLocks noGrp="1"/>
          </p:cNvSpPr>
          <p:nvPr>
            <p:ph type="body" sz="quarter" idx="35" hasCustomPrompt="1"/>
          </p:nvPr>
        </p:nvSpPr>
        <p:spPr>
          <a:xfrm>
            <a:off x="9631680" y="3834611"/>
            <a:ext cx="1950720" cy="2210567"/>
          </a:xfrm>
        </p:spPr>
        <p:txBody>
          <a:bodyPr/>
          <a:lstStyle>
            <a:lvl1pPr marL="0" indent="0" algn="ctr">
              <a:lnSpc>
                <a:spcPct val="100000"/>
              </a:lnSpc>
              <a:buNone/>
              <a:defRPr sz="2000"/>
            </a:lvl1pPr>
          </a:lstStyle>
          <a:p>
            <a:pPr lvl="0"/>
            <a:r>
              <a:rPr lang="en-US" dirty="0"/>
              <a:t>Supporting text goes here.</a:t>
            </a:r>
            <a:br>
              <a:rPr lang="en-US" dirty="0"/>
            </a:br>
            <a:r>
              <a:rPr lang="en-US" dirty="0"/>
              <a:t>Change lens to preferred background </a:t>
            </a:r>
            <a:r>
              <a:rPr lang="en-US" dirty="0" err="1"/>
              <a:t>colour</a:t>
            </a:r>
            <a:r>
              <a:rPr lang="en-US" dirty="0"/>
              <a:t> before inserting an icon. </a:t>
            </a:r>
          </a:p>
        </p:txBody>
      </p:sp>
      <p:sp>
        <p:nvSpPr>
          <p:cNvPr id="31" name="Title 30">
            <a:extLst>
              <a:ext uri="{FF2B5EF4-FFF2-40B4-BE49-F238E27FC236}">
                <a16:creationId xmlns:a16="http://schemas.microsoft.com/office/drawing/2014/main" id="{53780E30-FF24-C3EC-27E9-F2A103A69583}"/>
              </a:ext>
            </a:extLst>
          </p:cNvPr>
          <p:cNvSpPr>
            <a:spLocks noGrp="1"/>
          </p:cNvSpPr>
          <p:nvPr>
            <p:ph type="title" hasCustomPrompt="1"/>
          </p:nvPr>
        </p:nvSpPr>
        <p:spPr/>
        <p:txBody>
          <a:bodyPr/>
          <a:lstStyle/>
          <a:p>
            <a:r>
              <a:rPr lang="en-US" dirty="0"/>
              <a:t>Click to enter title here</a:t>
            </a:r>
          </a:p>
        </p:txBody>
      </p:sp>
    </p:spTree>
    <p:custDataLst>
      <p:tags r:id="rId1"/>
    </p:custDataLst>
    <p:extLst>
      <p:ext uri="{BB962C8B-B14F-4D97-AF65-F5344CB8AC3E}">
        <p14:creationId xmlns:p14="http://schemas.microsoft.com/office/powerpoint/2010/main" val="1125640893"/>
      </p:ext>
    </p:extLst>
  </p:cSld>
  <p:clrMapOvr>
    <a:masterClrMapping/>
  </p:clrMapOvr>
  <p:extLst>
    <p:ext uri="{DCECCB84-F9BA-43D5-87BE-67443E8EF086}">
      <p15:sldGuideLst xmlns:p15="http://schemas.microsoft.com/office/powerpoint/2012/main">
        <p15:guide id="5" orient="horz" pos="925" userDrawn="1">
          <p15:clr>
            <a:srgbClr val="A6428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C22DA5D-EC7E-40C3-8862-3E3748AD6C3A}"/>
              </a:ext>
            </a:extLst>
          </p:cNvPr>
          <p:cNvSpPr txBox="1">
            <a:spLocks/>
          </p:cNvSpPr>
          <p:nvPr userDrawn="1"/>
        </p:nvSpPr>
        <p:spPr>
          <a:xfrm>
            <a:off x="1257304" y="769811"/>
            <a:ext cx="9677394" cy="5318379"/>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6000" kern="1200">
                <a:solidFill>
                  <a:schemeClr val="bg1"/>
                </a:solidFill>
                <a:latin typeface="+mj-lt"/>
                <a:ea typeface="+mj-ea"/>
                <a:cs typeface="+mj-cs"/>
              </a:defRPr>
            </a:lvl1pPr>
          </a:lstStyle>
          <a:p>
            <a:pPr>
              <a:lnSpc>
                <a:spcPct val="90000"/>
              </a:lnSpc>
            </a:pPr>
            <a:r>
              <a:rPr lang="en-US" sz="9600" dirty="0"/>
              <a:t>Do not use layouts</a:t>
            </a:r>
            <a:br>
              <a:rPr lang="en-US" sz="9600" dirty="0"/>
            </a:br>
            <a:r>
              <a:rPr lang="en-US" sz="9600" dirty="0"/>
              <a:t>in this section appearing after this point. </a:t>
            </a:r>
          </a:p>
        </p:txBody>
      </p:sp>
      <p:sp>
        <p:nvSpPr>
          <p:cNvPr id="3" name="DO NOT DELETE (BRANDIN)">
            <a:extLst>
              <a:ext uri="{FF2B5EF4-FFF2-40B4-BE49-F238E27FC236}">
                <a16:creationId xmlns:a16="http://schemas.microsoft.com/office/drawing/2014/main" id="{FA623EFF-7CE7-F648-8FCD-6272DCC6DDEC}"/>
              </a:ext>
            </a:extLst>
          </p:cNvPr>
          <p:cNvSpPr/>
          <p:nvPr userDrawn="1"/>
        </p:nvSpPr>
        <p:spPr>
          <a:xfrm>
            <a:off x="152400" y="1524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lnSpc>
                <a:spcPct val="120000"/>
              </a:lnSpc>
              <a:spcAft>
                <a:spcPts val="600"/>
              </a:spcAft>
            </a:pPr>
            <a:endParaRPr lang="en-US" dirty="0" err="1"/>
          </a:p>
        </p:txBody>
      </p:sp>
    </p:spTree>
    <p:custDataLst>
      <p:custData r:id="rId1"/>
      <p:tags r:id="rId2"/>
    </p:custDataLst>
    <p:extLst>
      <p:ext uri="{BB962C8B-B14F-4D97-AF65-F5344CB8AC3E}">
        <p14:creationId xmlns:p14="http://schemas.microsoft.com/office/powerpoint/2010/main" val="875343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accent1"/>
        </a:solidFill>
        <a:effectLst/>
      </p:bgPr>
    </p:bg>
    <p:spTree>
      <p:nvGrpSpPr>
        <p:cNvPr id="1" name=""/>
        <p:cNvGrpSpPr/>
        <p:nvPr/>
      </p:nvGrpSpPr>
      <p:grpSpPr>
        <a:xfrm>
          <a:off x="0" y="0"/>
          <a:ext cx="0" cy="0"/>
          <a:chOff x="0" y="0"/>
          <a:chExt cx="0" cy="0"/>
        </a:xfrm>
      </p:grpSpPr>
      <p:sp>
        <p:nvSpPr>
          <p:cNvPr id="10" name="Date Placeholder 9">
            <a:extLst>
              <a:ext uri="{FF2B5EF4-FFF2-40B4-BE49-F238E27FC236}">
                <a16:creationId xmlns:a16="http://schemas.microsoft.com/office/drawing/2014/main" id="{41CC83E6-E70E-43EE-817C-4F68FB75EFD9}"/>
              </a:ext>
            </a:extLst>
          </p:cNvPr>
          <p:cNvSpPr>
            <a:spLocks noGrp="1"/>
          </p:cNvSpPr>
          <p:nvPr>
            <p:ph type="dt" sz="half" idx="35"/>
          </p:nvPr>
        </p:nvSpPr>
        <p:spPr>
          <a:noFill/>
        </p:spPr>
        <p:txBody>
          <a:bodyPr/>
          <a:lstStyle>
            <a:lvl1pPr>
              <a:lnSpc>
                <a:spcPct val="100000"/>
              </a:lnSpc>
              <a:defRPr>
                <a:solidFill>
                  <a:schemeClr val="bg1"/>
                </a:solidFill>
              </a:defRPr>
            </a:lvl1pPr>
          </a:lstStyle>
          <a:p>
            <a:endParaRPr lang="en-GB" dirty="0"/>
          </a:p>
        </p:txBody>
      </p:sp>
      <p:sp>
        <p:nvSpPr>
          <p:cNvPr id="22" name="Picture Placeholder 21">
            <a:extLst>
              <a:ext uri="{FF2B5EF4-FFF2-40B4-BE49-F238E27FC236}">
                <a16:creationId xmlns:a16="http://schemas.microsoft.com/office/drawing/2014/main" id="{0486192A-3DB1-49EB-9B2C-D5E68AF24B1A}"/>
              </a:ext>
            </a:extLst>
          </p:cNvPr>
          <p:cNvSpPr>
            <a:spLocks noGrp="1"/>
          </p:cNvSpPr>
          <p:nvPr>
            <p:ph type="pic" sz="quarter" idx="36" hasCustomPrompt="1"/>
          </p:nvPr>
        </p:nvSpPr>
        <p:spPr>
          <a:xfrm>
            <a:off x="609600" y="-1"/>
            <a:ext cx="4267200" cy="6858001"/>
          </a:xfrm>
          <a:prstGeom prst="rect">
            <a:avLst/>
          </a:prstGeom>
          <a:solidFill>
            <a:schemeClr val="bg2">
              <a:lumMod val="40000"/>
              <a:lumOff val="60000"/>
            </a:schemeClr>
          </a:solidFill>
        </p:spPr>
        <p:txBody>
          <a:bodyPr wrap="square" tIns="360000" bIns="1404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sz="1600" b="1"/>
            </a:lvl1pPr>
          </a:lstStyle>
          <a:p>
            <a:r>
              <a:rPr lang="en-US" dirty="0"/>
              <a:t>_______________________________</a:t>
            </a:r>
            <a:br>
              <a:rPr lang="en-US" dirty="0"/>
            </a:br>
            <a:br>
              <a:rPr lang="en-US" dirty="0"/>
            </a:br>
            <a:r>
              <a:rPr lang="en-US" dirty="0"/>
              <a:t>To add a brand image here:</a:t>
            </a:r>
            <a:br>
              <a:rPr lang="en-US" dirty="0"/>
            </a:br>
            <a:r>
              <a:rPr lang="en-US" dirty="0"/>
              <a:t>Select this placeholder and click </a:t>
            </a:r>
            <a:br>
              <a:rPr lang="en-US" dirty="0"/>
            </a:br>
            <a:r>
              <a:rPr lang="en-US" dirty="0"/>
              <a:t>Brand Pictures in </a:t>
            </a:r>
            <a:r>
              <a:rPr lang="en-US" dirty="0" err="1"/>
              <a:t>BrandIn</a:t>
            </a:r>
            <a:r>
              <a:rPr lang="en-US" dirty="0"/>
              <a:t>.</a:t>
            </a:r>
            <a:br>
              <a:rPr lang="en-US" dirty="0"/>
            </a:br>
            <a:br>
              <a:rPr lang="en-US" dirty="0"/>
            </a:br>
            <a:r>
              <a:rPr lang="en-US" dirty="0"/>
              <a:t>Clicking the icon will insert an </a:t>
            </a:r>
            <a:br>
              <a:rPr lang="en-US" dirty="0"/>
            </a:br>
            <a:r>
              <a:rPr lang="en-US" dirty="0"/>
              <a:t>image from your own files.</a:t>
            </a:r>
            <a:br>
              <a:rPr lang="en-US" dirty="0"/>
            </a:br>
            <a:br>
              <a:rPr lang="en-US" dirty="0"/>
            </a:br>
            <a:br>
              <a:rPr lang="en-US" dirty="0"/>
            </a:br>
            <a:br>
              <a:rPr lang="en-US" dirty="0"/>
            </a:br>
            <a:r>
              <a:rPr lang="en-US" dirty="0"/>
              <a:t>The image can then be scaled within </a:t>
            </a:r>
            <a:br>
              <a:rPr lang="en-US" dirty="0"/>
            </a:br>
            <a:r>
              <a:rPr lang="en-US" dirty="0"/>
              <a:t>the frame by using the Crop feature in </a:t>
            </a:r>
            <a:br>
              <a:rPr lang="en-US" dirty="0"/>
            </a:br>
            <a:r>
              <a:rPr lang="en-US" dirty="0"/>
              <a:t>the Picture Format tab of the ribbon.</a:t>
            </a:r>
            <a:br>
              <a:rPr lang="en-US" dirty="0"/>
            </a:br>
            <a:r>
              <a:rPr lang="en-US" dirty="0"/>
              <a:t>_______________________________</a:t>
            </a:r>
          </a:p>
        </p:txBody>
      </p:sp>
      <p:sp>
        <p:nvSpPr>
          <p:cNvPr id="13" name="Title 12">
            <a:extLst>
              <a:ext uri="{FF2B5EF4-FFF2-40B4-BE49-F238E27FC236}">
                <a16:creationId xmlns:a16="http://schemas.microsoft.com/office/drawing/2014/main" id="{4447ADDD-920E-4BEB-819B-9759B3CF06AB}"/>
              </a:ext>
            </a:extLst>
          </p:cNvPr>
          <p:cNvSpPr>
            <a:spLocks noGrp="1"/>
          </p:cNvSpPr>
          <p:nvPr>
            <p:ph type="title" hasCustomPrompt="1"/>
          </p:nvPr>
        </p:nvSpPr>
        <p:spPr>
          <a:xfrm>
            <a:off x="5486400" y="2612570"/>
            <a:ext cx="6095999" cy="1829883"/>
          </a:xfrm>
          <a:prstGeom prst="rect">
            <a:avLst/>
          </a:prstGeom>
          <a:noFill/>
        </p:spPr>
        <p:txBody>
          <a:bodyPr wrap="square" lIns="0" tIns="0" rIns="0" bIns="0" anchor="b" anchorCtr="0">
            <a:normAutofit/>
          </a:bodyPr>
          <a:lstStyle>
            <a:lvl1pPr>
              <a:lnSpc>
                <a:spcPct val="100000"/>
              </a:lnSpc>
              <a:defRPr sz="4000">
                <a:solidFill>
                  <a:schemeClr val="bg1"/>
                </a:solidFill>
              </a:defRPr>
            </a:lvl1pPr>
          </a:lstStyle>
          <a:p>
            <a:r>
              <a:rPr lang="en-US" dirty="0"/>
              <a:t>Click to enter</a:t>
            </a:r>
            <a:br>
              <a:rPr lang="en-US" dirty="0"/>
            </a:br>
            <a:r>
              <a:rPr lang="en-US" dirty="0"/>
              <a:t>section title here</a:t>
            </a:r>
            <a:endParaRPr lang="en-GB" dirty="0"/>
          </a:p>
        </p:txBody>
      </p:sp>
      <p:sp>
        <p:nvSpPr>
          <p:cNvPr id="5" name="Text Placeholder 4">
            <a:extLst>
              <a:ext uri="{FF2B5EF4-FFF2-40B4-BE49-F238E27FC236}">
                <a16:creationId xmlns:a16="http://schemas.microsoft.com/office/drawing/2014/main" id="{D60AE4F3-AAA3-4B8D-A01A-1FF9B8F9F42A}"/>
              </a:ext>
            </a:extLst>
          </p:cNvPr>
          <p:cNvSpPr>
            <a:spLocks noGrp="1"/>
          </p:cNvSpPr>
          <p:nvPr>
            <p:ph type="body" sz="quarter" idx="33" hasCustomPrompt="1"/>
          </p:nvPr>
        </p:nvSpPr>
        <p:spPr>
          <a:xfrm>
            <a:off x="5486400" y="2093120"/>
            <a:ext cx="1219200" cy="367044"/>
          </a:xfrm>
          <a:prstGeom prst="rect">
            <a:avLst/>
          </a:prstGeom>
          <a:noFill/>
        </p:spPr>
        <p:txBody>
          <a:bodyPr wrap="square" bIns="0" anchor="ctr" anchorCtr="0">
            <a:noAutofit/>
          </a:bodyPr>
          <a:lstStyle>
            <a:lvl1pPr marL="0" indent="0" algn="l">
              <a:lnSpc>
                <a:spcPct val="100000"/>
              </a:lnSpc>
              <a:spcBef>
                <a:spcPts val="0"/>
              </a:spcBef>
              <a:spcAft>
                <a:spcPts val="0"/>
              </a:spcAft>
              <a:buNone/>
              <a:defRPr sz="4000" b="0">
                <a:solidFill>
                  <a:schemeClr val="bg1"/>
                </a:solidFill>
                <a:latin typeface="+mj-lt"/>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dirty="0"/>
              <a:t>##</a:t>
            </a:r>
          </a:p>
        </p:txBody>
      </p:sp>
      <p:sp>
        <p:nvSpPr>
          <p:cNvPr id="8" name="Text Placeholder 7">
            <a:extLst>
              <a:ext uri="{FF2B5EF4-FFF2-40B4-BE49-F238E27FC236}">
                <a16:creationId xmlns:a16="http://schemas.microsoft.com/office/drawing/2014/main" id="{45758FA1-2B23-4C7E-97FD-FBA94AB3853B}"/>
              </a:ext>
            </a:extLst>
          </p:cNvPr>
          <p:cNvSpPr>
            <a:spLocks noGrp="1"/>
          </p:cNvSpPr>
          <p:nvPr>
            <p:ph type="body" sz="quarter" idx="34" hasCustomPrompt="1"/>
          </p:nvPr>
        </p:nvSpPr>
        <p:spPr>
          <a:xfrm>
            <a:off x="5486400" y="4594860"/>
            <a:ext cx="6095999" cy="1604328"/>
          </a:xfrm>
          <a:prstGeom prst="rect">
            <a:avLst/>
          </a:prstGeom>
          <a:noFill/>
        </p:spPr>
        <p:txBody>
          <a:bodyPr lIns="0"/>
          <a:lstStyle>
            <a:lvl1pPr marL="0" indent="0">
              <a:lnSpc>
                <a:spcPct val="100000"/>
              </a:lnSpc>
              <a:buNone/>
              <a:defRPr>
                <a:solidFill>
                  <a:schemeClr val="bg1"/>
                </a:solidFill>
              </a:defRPr>
            </a:lvl1pPr>
            <a:lvl5pPr>
              <a:defRPr/>
            </a:lvl5pPr>
          </a:lstStyle>
          <a:p>
            <a:pPr lvl="0"/>
            <a:r>
              <a:rPr lang="en-US" dirty="0"/>
              <a:t>Click to add subtitle / presenter name(s)</a:t>
            </a:r>
          </a:p>
        </p:txBody>
      </p:sp>
      <p:sp>
        <p:nvSpPr>
          <p:cNvPr id="2" name="Rectangle 1">
            <a:extLst>
              <a:ext uri="{FF2B5EF4-FFF2-40B4-BE49-F238E27FC236}">
                <a16:creationId xmlns:a16="http://schemas.microsoft.com/office/drawing/2014/main" id="{66C8FFD6-F80A-6FE7-F2DA-B84894F847B1}"/>
              </a:ext>
            </a:extLst>
          </p:cNvPr>
          <p:cNvSpPr/>
          <p:nvPr userDrawn="1"/>
        </p:nvSpPr>
        <p:spPr>
          <a:xfrm>
            <a:off x="0" y="0"/>
            <a:ext cx="6096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US" dirty="0" err="1"/>
          </a:p>
        </p:txBody>
      </p:sp>
      <p:sp>
        <p:nvSpPr>
          <p:cNvPr id="3" name="Slide Number Placeholder 2">
            <a:extLst>
              <a:ext uri="{FF2B5EF4-FFF2-40B4-BE49-F238E27FC236}">
                <a16:creationId xmlns:a16="http://schemas.microsoft.com/office/drawing/2014/main" id="{5022EE6A-C1CE-C4DD-14D1-07032B63EEDD}"/>
              </a:ext>
            </a:extLst>
          </p:cNvPr>
          <p:cNvSpPr>
            <a:spLocks noGrp="1"/>
          </p:cNvSpPr>
          <p:nvPr>
            <p:ph type="sldNum" sz="quarter" idx="37"/>
          </p:nvPr>
        </p:nvSpPr>
        <p:spPr/>
        <p:txBody>
          <a:bodyPr/>
          <a:lstStyle>
            <a:lvl1pPr>
              <a:defRPr>
                <a:solidFill>
                  <a:schemeClr val="bg1"/>
                </a:solidFill>
              </a:defRPr>
            </a:lvl1pPr>
          </a:lstStyle>
          <a:p>
            <a:fld id="{F8E47D07-9D1E-4FE9-B31A-2F5863681021}" type="slidenum">
              <a:rPr lang="en-GB" smtClean="0"/>
              <a:pPr/>
              <a:t>‹#›</a:t>
            </a:fld>
            <a:endParaRPr lang="en-GB" dirty="0"/>
          </a:p>
        </p:txBody>
      </p:sp>
    </p:spTree>
    <p:custDataLst>
      <p:tags r:id="rId1"/>
    </p:custData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Key Statement Alternative 1">
    <p:bg>
      <p:bgPr>
        <a:solidFill>
          <a:schemeClr val="accent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6609751-3768-DF2E-D9AC-98074A4A96AF}"/>
              </a:ext>
            </a:extLst>
          </p:cNvPr>
          <p:cNvSpPr/>
          <p:nvPr userDrawn="1"/>
        </p:nvSpPr>
        <p:spPr>
          <a:xfrm>
            <a:off x="0" y="-1"/>
            <a:ext cx="609600" cy="6858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US" dirty="0" err="1"/>
          </a:p>
        </p:txBody>
      </p:sp>
      <p:sp>
        <p:nvSpPr>
          <p:cNvPr id="35" name="Picture Placeholder 34">
            <a:extLst>
              <a:ext uri="{FF2B5EF4-FFF2-40B4-BE49-F238E27FC236}">
                <a16:creationId xmlns:a16="http://schemas.microsoft.com/office/drawing/2014/main" id="{3AE41C11-E666-4A3A-8B9C-2D20733917DD}"/>
              </a:ext>
            </a:extLst>
          </p:cNvPr>
          <p:cNvSpPr>
            <a:spLocks noGrp="1"/>
          </p:cNvSpPr>
          <p:nvPr>
            <p:ph type="pic" sz="quarter" idx="36" hasCustomPrompt="1"/>
          </p:nvPr>
        </p:nvSpPr>
        <p:spPr>
          <a:xfrm>
            <a:off x="6096000" y="-1"/>
            <a:ext cx="6096000" cy="6858001"/>
          </a:xfrm>
          <a:prstGeom prst="rect">
            <a:avLst/>
          </a:prstGeom>
          <a:solidFill>
            <a:srgbClr val="D8DFDE"/>
          </a:solidFill>
        </p:spPr>
        <p:txBody>
          <a:bodyPr wrap="square" lIns="0" tIns="0" bIns="936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sz="1600" b="1">
                <a:solidFill>
                  <a:schemeClr val="tx1"/>
                </a:solidFill>
              </a:defRPr>
            </a:lvl1pPr>
          </a:lstStyle>
          <a:p>
            <a:r>
              <a:rPr lang="en-US" dirty="0"/>
              <a:t>_______________________________</a:t>
            </a:r>
            <a:br>
              <a:rPr lang="en-US" dirty="0"/>
            </a:br>
            <a:br>
              <a:rPr lang="en-US" dirty="0"/>
            </a:br>
            <a:r>
              <a:rPr lang="en-US" dirty="0"/>
              <a:t>To add a brand image here:</a:t>
            </a:r>
            <a:br>
              <a:rPr lang="en-US" dirty="0"/>
            </a:br>
            <a:r>
              <a:rPr lang="en-US" dirty="0"/>
              <a:t>Select this placeholder and click </a:t>
            </a:r>
            <a:br>
              <a:rPr lang="en-US" dirty="0"/>
            </a:br>
            <a:r>
              <a:rPr lang="en-US" dirty="0"/>
              <a:t>Brand Pictures in </a:t>
            </a:r>
            <a:r>
              <a:rPr lang="en-US" dirty="0" err="1"/>
              <a:t>BrandIn</a:t>
            </a:r>
            <a:r>
              <a:rPr lang="en-US" dirty="0"/>
              <a:t>.</a:t>
            </a:r>
            <a:br>
              <a:rPr lang="en-US" dirty="0"/>
            </a:br>
            <a:br>
              <a:rPr lang="en-US" dirty="0"/>
            </a:br>
            <a:r>
              <a:rPr lang="en-US" dirty="0"/>
              <a:t>Clicking the icon will insert an </a:t>
            </a:r>
            <a:br>
              <a:rPr lang="en-US" dirty="0"/>
            </a:br>
            <a:r>
              <a:rPr lang="en-US" dirty="0"/>
              <a:t>image from your own files.</a:t>
            </a:r>
            <a:br>
              <a:rPr lang="en-US" dirty="0"/>
            </a:br>
            <a:br>
              <a:rPr lang="en-US" dirty="0"/>
            </a:br>
            <a:br>
              <a:rPr lang="en-US" dirty="0"/>
            </a:br>
            <a:br>
              <a:rPr lang="en-US" dirty="0"/>
            </a:br>
            <a:r>
              <a:rPr lang="en-US" dirty="0"/>
              <a:t>The image can then be scaled within </a:t>
            </a:r>
            <a:br>
              <a:rPr lang="en-US" dirty="0"/>
            </a:br>
            <a:r>
              <a:rPr lang="en-US" dirty="0"/>
              <a:t>the frame by using the Crop feature in </a:t>
            </a:r>
            <a:br>
              <a:rPr lang="en-US" dirty="0"/>
            </a:br>
            <a:r>
              <a:rPr lang="en-US" dirty="0"/>
              <a:t>the Picture Format tab of the ribbon.</a:t>
            </a:r>
            <a:br>
              <a:rPr lang="en-US" dirty="0"/>
            </a:br>
            <a:r>
              <a:rPr lang="en-US" dirty="0"/>
              <a:t>_______________________________</a:t>
            </a:r>
          </a:p>
        </p:txBody>
      </p:sp>
      <p:sp>
        <p:nvSpPr>
          <p:cNvPr id="2" name="Date Placeholder 1">
            <a:extLst>
              <a:ext uri="{FF2B5EF4-FFF2-40B4-BE49-F238E27FC236}">
                <a16:creationId xmlns:a16="http://schemas.microsoft.com/office/drawing/2014/main" id="{E465CAD3-E638-495B-86BB-AC828CDE2A8C}"/>
              </a:ext>
            </a:extLst>
          </p:cNvPr>
          <p:cNvSpPr>
            <a:spLocks noGrp="1"/>
          </p:cNvSpPr>
          <p:nvPr>
            <p:ph type="dt" sz="half" idx="15"/>
          </p:nvPr>
        </p:nvSpPr>
        <p:spPr/>
        <p:txBody>
          <a:bodyPr>
            <a:noAutofit/>
          </a:bodyPr>
          <a:lstStyle>
            <a:lvl1pPr>
              <a:lnSpc>
                <a:spcPct val="100000"/>
              </a:lnSpc>
              <a:defRPr>
                <a:solidFill>
                  <a:schemeClr val="bg1"/>
                </a:solidFill>
              </a:defRPr>
            </a:lvl1pPr>
          </a:lstStyle>
          <a:p>
            <a:endParaRPr lang="en-GB"/>
          </a:p>
        </p:txBody>
      </p:sp>
      <p:sp>
        <p:nvSpPr>
          <p:cNvPr id="11" name="Title 10">
            <a:extLst>
              <a:ext uri="{FF2B5EF4-FFF2-40B4-BE49-F238E27FC236}">
                <a16:creationId xmlns:a16="http://schemas.microsoft.com/office/drawing/2014/main" id="{72DF5099-62D1-4656-B26C-07955959FEF9}"/>
              </a:ext>
            </a:extLst>
          </p:cNvPr>
          <p:cNvSpPr>
            <a:spLocks noGrp="1"/>
          </p:cNvSpPr>
          <p:nvPr>
            <p:ph type="title" hasCustomPrompt="1"/>
          </p:nvPr>
        </p:nvSpPr>
        <p:spPr>
          <a:xfrm>
            <a:off x="609600" y="0"/>
            <a:ext cx="5486400" cy="6858000"/>
          </a:xfrm>
          <a:prstGeom prst="rect">
            <a:avLst/>
          </a:prstGeom>
          <a:solidFill>
            <a:schemeClr val="accent1"/>
          </a:solidFill>
        </p:spPr>
        <p:txBody>
          <a:bodyPr wrap="square" lIns="608400" tIns="608400" rIns="608400" anchor="t" anchorCtr="0">
            <a:normAutofit/>
          </a:bodyPr>
          <a:lstStyle>
            <a:lvl1pPr algn="l">
              <a:lnSpc>
                <a:spcPct val="100000"/>
              </a:lnSpc>
              <a:defRPr>
                <a:solidFill>
                  <a:schemeClr val="bg1"/>
                </a:solidFill>
              </a:defRPr>
            </a:lvl1pPr>
          </a:lstStyle>
          <a:p>
            <a:r>
              <a:rPr lang="en-US"/>
              <a:t>Click to add </a:t>
            </a:r>
            <a:br>
              <a:rPr lang="en-US"/>
            </a:br>
            <a:r>
              <a:rPr lang="en-US"/>
              <a:t>key statement</a:t>
            </a:r>
          </a:p>
        </p:txBody>
      </p:sp>
      <p:sp>
        <p:nvSpPr>
          <p:cNvPr id="5" name="Slide Number Placeholder 4">
            <a:extLst>
              <a:ext uri="{FF2B5EF4-FFF2-40B4-BE49-F238E27FC236}">
                <a16:creationId xmlns:a16="http://schemas.microsoft.com/office/drawing/2014/main" id="{D0F3331A-221C-4BB7-BE2C-92316653FCF1}"/>
              </a:ext>
            </a:extLst>
          </p:cNvPr>
          <p:cNvSpPr>
            <a:spLocks noGrp="1"/>
          </p:cNvSpPr>
          <p:nvPr>
            <p:ph type="sldNum" sz="quarter" idx="12"/>
          </p:nvPr>
        </p:nvSpPr>
        <p:spPr/>
        <p:txBody>
          <a:bodyPr>
            <a:noAutofit/>
          </a:bodyPr>
          <a:lstStyle>
            <a:lvl1pPr>
              <a:lnSpc>
                <a:spcPct val="100000"/>
              </a:lnSpc>
              <a:defRPr>
                <a:solidFill>
                  <a:schemeClr val="bg1"/>
                </a:solidFill>
              </a:defRPr>
            </a:lvl1pPr>
          </a:lstStyle>
          <a:p>
            <a:fld id="{F8E47D07-9D1E-4FE9-B31A-2F5863681021}" type="slidenum">
              <a:rPr lang="en-GB" smtClean="0"/>
              <a:pPr/>
              <a:t>‹#›</a:t>
            </a:fld>
            <a:endParaRPr lang="en-GB"/>
          </a:p>
        </p:txBody>
      </p:sp>
    </p:spTree>
    <p:custDataLst>
      <p:tags r:id="rId1"/>
    </p:custDataLst>
    <p:extLst>
      <p:ext uri="{BB962C8B-B14F-4D97-AF65-F5344CB8AC3E}">
        <p14:creationId xmlns:p14="http://schemas.microsoft.com/office/powerpoint/2010/main" val="32560372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Key Statement Alternative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7C80CC8-CC90-EB89-6F83-461192B0FFB4}"/>
              </a:ext>
            </a:extLst>
          </p:cNvPr>
          <p:cNvSpPr/>
          <p:nvPr userDrawn="1"/>
        </p:nvSpPr>
        <p:spPr>
          <a:xfrm>
            <a:off x="0" y="0"/>
            <a:ext cx="6096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US" dirty="0" err="1"/>
          </a:p>
        </p:txBody>
      </p:sp>
      <p:sp>
        <p:nvSpPr>
          <p:cNvPr id="8" name="Picture Placeholder 7">
            <a:extLst>
              <a:ext uri="{FF2B5EF4-FFF2-40B4-BE49-F238E27FC236}">
                <a16:creationId xmlns:a16="http://schemas.microsoft.com/office/drawing/2014/main" id="{AB5A9CEC-A00C-3897-A983-6DFF92EE7CB3}"/>
              </a:ext>
            </a:extLst>
          </p:cNvPr>
          <p:cNvSpPr>
            <a:spLocks noGrp="1"/>
          </p:cNvSpPr>
          <p:nvPr>
            <p:ph type="pic" sz="quarter" idx="36" hasCustomPrompt="1"/>
          </p:nvPr>
        </p:nvSpPr>
        <p:spPr>
          <a:xfrm>
            <a:off x="0" y="-1"/>
            <a:ext cx="12192000" cy="6858001"/>
          </a:xfrm>
          <a:custGeom>
            <a:avLst/>
            <a:gdLst>
              <a:gd name="connsiteX0" fmla="*/ 11803733 w 12192000"/>
              <a:gd name="connsiteY0" fmla="*/ 6429742 h 6858001"/>
              <a:gd name="connsiteX1" fmla="*/ 11782401 w 12192000"/>
              <a:gd name="connsiteY1" fmla="*/ 6454900 h 6858001"/>
              <a:gd name="connsiteX2" fmla="*/ 11837032 w 12192000"/>
              <a:gd name="connsiteY2" fmla="*/ 6533487 h 6858001"/>
              <a:gd name="connsiteX3" fmla="*/ 11894265 w 12192000"/>
              <a:gd name="connsiteY3" fmla="*/ 6526484 h 6858001"/>
              <a:gd name="connsiteX4" fmla="*/ 11895045 w 12192000"/>
              <a:gd name="connsiteY4" fmla="*/ 6522335 h 6858001"/>
              <a:gd name="connsiteX5" fmla="*/ 11899208 w 12192000"/>
              <a:gd name="connsiteY5" fmla="*/ 6494323 h 6858001"/>
              <a:gd name="connsiteX6" fmla="*/ 11865388 w 12192000"/>
              <a:gd name="connsiteY6" fmla="*/ 6479799 h 6858001"/>
              <a:gd name="connsiteX7" fmla="*/ 11867730 w 12192000"/>
              <a:gd name="connsiteY7" fmla="*/ 6515851 h 6858001"/>
              <a:gd name="connsiteX8" fmla="*/ 11867730 w 12192000"/>
              <a:gd name="connsiteY8" fmla="*/ 6520260 h 6858001"/>
              <a:gd name="connsiteX9" fmla="*/ 11851080 w 12192000"/>
              <a:gd name="connsiteY9" fmla="*/ 6531412 h 6858001"/>
              <a:gd name="connsiteX10" fmla="*/ 11795148 w 12192000"/>
              <a:gd name="connsiteY10" fmla="*/ 6448416 h 6858001"/>
              <a:gd name="connsiteX11" fmla="*/ 11796449 w 12192000"/>
              <a:gd name="connsiteY11" fmla="*/ 6447120 h 6858001"/>
              <a:gd name="connsiteX12" fmla="*/ 11797229 w 12192000"/>
              <a:gd name="connsiteY12" fmla="*/ 6447638 h 6858001"/>
              <a:gd name="connsiteX13" fmla="*/ 11797490 w 12192000"/>
              <a:gd name="connsiteY13" fmla="*/ 6447638 h 6858001"/>
              <a:gd name="connsiteX14" fmla="*/ 11865128 w 12192000"/>
              <a:gd name="connsiteY14" fmla="*/ 6475131 h 6858001"/>
              <a:gd name="connsiteX15" fmla="*/ 11899468 w 12192000"/>
              <a:gd name="connsiteY15" fmla="*/ 6489914 h 6858001"/>
              <a:gd name="connsiteX16" fmla="*/ 11926523 w 12192000"/>
              <a:gd name="connsiteY16" fmla="*/ 6502882 h 6858001"/>
              <a:gd name="connsiteX17" fmla="*/ 11938750 w 12192000"/>
              <a:gd name="connsiteY17" fmla="*/ 6519741 h 6858001"/>
              <a:gd name="connsiteX18" fmla="*/ 11786823 w 12192000"/>
              <a:gd name="connsiteY18" fmla="*/ 6632823 h 6858001"/>
              <a:gd name="connsiteX19" fmla="*/ 11786303 w 12192000"/>
              <a:gd name="connsiteY19" fmla="*/ 6633342 h 6858001"/>
              <a:gd name="connsiteX20" fmla="*/ 11785263 w 12192000"/>
              <a:gd name="connsiteY20" fmla="*/ 6634898 h 6858001"/>
              <a:gd name="connsiteX21" fmla="*/ 11785002 w 12192000"/>
              <a:gd name="connsiteY21" fmla="*/ 6635417 h 6858001"/>
              <a:gd name="connsiteX22" fmla="*/ 11780320 w 12192000"/>
              <a:gd name="connsiteY22" fmla="*/ 6649681 h 6858001"/>
              <a:gd name="connsiteX23" fmla="*/ 11799311 w 12192000"/>
              <a:gd name="connsiteY23" fmla="*/ 6673543 h 6858001"/>
              <a:gd name="connsiteX24" fmla="*/ 11812058 w 12192000"/>
              <a:gd name="connsiteY24" fmla="*/ 6675877 h 6858001"/>
              <a:gd name="connsiteX25" fmla="*/ 11814659 w 12192000"/>
              <a:gd name="connsiteY25" fmla="*/ 6676136 h 6858001"/>
              <a:gd name="connsiteX26" fmla="*/ 11940832 w 12192000"/>
              <a:gd name="connsiteY26" fmla="*/ 6651238 h 6858001"/>
              <a:gd name="connsiteX27" fmla="*/ 11950457 w 12192000"/>
              <a:gd name="connsiteY27" fmla="*/ 6625042 h 6858001"/>
              <a:gd name="connsiteX28" fmla="*/ 11906492 w 12192000"/>
              <a:gd name="connsiteY28" fmla="*/ 6599365 h 6858001"/>
              <a:gd name="connsiteX29" fmla="*/ 11897127 w 12192000"/>
              <a:gd name="connsiteY29" fmla="*/ 6605590 h 6858001"/>
              <a:gd name="connsiteX30" fmla="*/ 11932247 w 12192000"/>
              <a:gd name="connsiteY30" fmla="*/ 6628932 h 6858001"/>
              <a:gd name="connsiteX31" fmla="*/ 11930426 w 12192000"/>
              <a:gd name="connsiteY31" fmla="*/ 6632564 h 6858001"/>
              <a:gd name="connsiteX32" fmla="*/ 11928084 w 12192000"/>
              <a:gd name="connsiteY32" fmla="*/ 6632564 h 6858001"/>
              <a:gd name="connsiteX33" fmla="*/ 11850560 w 12192000"/>
              <a:gd name="connsiteY33" fmla="*/ 6637751 h 6858001"/>
              <a:gd name="connsiteX34" fmla="*/ 11843276 w 12192000"/>
              <a:gd name="connsiteY34" fmla="*/ 6638010 h 6858001"/>
              <a:gd name="connsiteX35" fmla="*/ 11855243 w 12192000"/>
              <a:gd name="connsiteY35" fmla="*/ 6628414 h 6858001"/>
              <a:gd name="connsiteX36" fmla="*/ 11978293 w 12192000"/>
              <a:gd name="connsiteY36" fmla="*/ 6546196 h 6858001"/>
              <a:gd name="connsiteX37" fmla="*/ 11948116 w 12192000"/>
              <a:gd name="connsiteY37" fmla="*/ 6467868 h 6858001"/>
              <a:gd name="connsiteX38" fmla="*/ 11803733 w 12192000"/>
              <a:gd name="connsiteY38" fmla="*/ 6429742 h 6858001"/>
              <a:gd name="connsiteX39" fmla="*/ 11866168 w 12192000"/>
              <a:gd name="connsiteY39" fmla="*/ 6319847 h 6858001"/>
              <a:gd name="connsiteX40" fmla="*/ 11748459 w 12192000"/>
              <a:gd name="connsiteY40" fmla="*/ 6424688 h 6858001"/>
              <a:gd name="connsiteX41" fmla="*/ 11704449 w 12192000"/>
              <a:gd name="connsiteY41" fmla="*/ 6493457 h 6858001"/>
              <a:gd name="connsiteX42" fmla="*/ 11722938 w 12192000"/>
              <a:gd name="connsiteY42" fmla="*/ 6514217 h 6858001"/>
              <a:gd name="connsiteX43" fmla="*/ 11844033 w 12192000"/>
              <a:gd name="connsiteY43" fmla="*/ 6576758 h 6858001"/>
              <a:gd name="connsiteX44" fmla="*/ 11853668 w 12192000"/>
              <a:gd name="connsiteY44" fmla="*/ 6570790 h 6858001"/>
              <a:gd name="connsiteX45" fmla="*/ 11746376 w 12192000"/>
              <a:gd name="connsiteY45" fmla="*/ 6511622 h 6858001"/>
              <a:gd name="connsiteX46" fmla="*/ 11729709 w 12192000"/>
              <a:gd name="connsiteY46" fmla="*/ 6496052 h 6858001"/>
              <a:gd name="connsiteX47" fmla="*/ 11759397 w 12192000"/>
              <a:gd name="connsiteY47" fmla="*/ 6464911 h 6858001"/>
              <a:gd name="connsiteX48" fmla="*/ 11775803 w 12192000"/>
              <a:gd name="connsiteY48" fmla="*/ 6448562 h 6858001"/>
              <a:gd name="connsiteX49" fmla="*/ 11777887 w 12192000"/>
              <a:gd name="connsiteY49" fmla="*/ 6431694 h 6858001"/>
              <a:gd name="connsiteX50" fmla="*/ 11799241 w 12192000"/>
              <a:gd name="connsiteY50" fmla="*/ 6424947 h 6858001"/>
              <a:gd name="connsiteX51" fmla="*/ 11827366 w 12192000"/>
              <a:gd name="connsiteY51" fmla="*/ 6396661 h 6858001"/>
              <a:gd name="connsiteX52" fmla="*/ 11850283 w 12192000"/>
              <a:gd name="connsiteY52" fmla="*/ 6378755 h 6858001"/>
              <a:gd name="connsiteX53" fmla="*/ 11856793 w 12192000"/>
              <a:gd name="connsiteY53" fmla="*/ 6391211 h 6858001"/>
              <a:gd name="connsiteX54" fmla="*/ 11861741 w 12192000"/>
              <a:gd name="connsiteY54" fmla="*/ 6436625 h 6858001"/>
              <a:gd name="connsiteX55" fmla="*/ 11900804 w 12192000"/>
              <a:gd name="connsiteY55" fmla="*/ 6447524 h 6858001"/>
              <a:gd name="connsiteX56" fmla="*/ 11866168 w 12192000"/>
              <a:gd name="connsiteY56" fmla="*/ 6319847 h 6858001"/>
              <a:gd name="connsiteX57" fmla="*/ 0 w 12192000"/>
              <a:gd name="connsiteY57" fmla="*/ 0 h 6858001"/>
              <a:gd name="connsiteX58" fmla="*/ 12192000 w 12192000"/>
              <a:gd name="connsiteY58" fmla="*/ 0 h 6858001"/>
              <a:gd name="connsiteX59" fmla="*/ 12192000 w 12192000"/>
              <a:gd name="connsiteY59" fmla="*/ 6858001 h 6858001"/>
              <a:gd name="connsiteX60" fmla="*/ 609601 w 12192000"/>
              <a:gd name="connsiteY60" fmla="*/ 6858001 h 6858001"/>
              <a:gd name="connsiteX61" fmla="*/ 609601 w 12192000"/>
              <a:gd name="connsiteY61" fmla="*/ 1 h 6858001"/>
              <a:gd name="connsiteX62" fmla="*/ 0 w 12192000"/>
              <a:gd name="connsiteY62"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192000" h="6858001">
                <a:moveTo>
                  <a:pt x="11803733" y="6429742"/>
                </a:moveTo>
                <a:cubicBezTo>
                  <a:pt x="11782401" y="6426889"/>
                  <a:pt x="11773816" y="6434670"/>
                  <a:pt x="11782401" y="6454900"/>
                </a:cubicBezTo>
                <a:cubicBezTo>
                  <a:pt x="11791246" y="6474871"/>
                  <a:pt x="11813619" y="6508329"/>
                  <a:pt x="11837032" y="6533487"/>
                </a:cubicBezTo>
                <a:cubicBezTo>
                  <a:pt x="11860706" y="6558386"/>
                  <a:pt x="11886200" y="6565389"/>
                  <a:pt x="11894265" y="6526484"/>
                </a:cubicBezTo>
                <a:cubicBezTo>
                  <a:pt x="11894525" y="6525188"/>
                  <a:pt x="11894785" y="6523891"/>
                  <a:pt x="11895045" y="6522335"/>
                </a:cubicBezTo>
                <a:cubicBezTo>
                  <a:pt x="11896866" y="6512479"/>
                  <a:pt x="11898427" y="6502882"/>
                  <a:pt x="11899208" y="6494323"/>
                </a:cubicBezTo>
                <a:cubicBezTo>
                  <a:pt x="11888802" y="6489655"/>
                  <a:pt x="11877095" y="6484727"/>
                  <a:pt x="11865388" y="6479799"/>
                </a:cubicBezTo>
                <a:cubicBezTo>
                  <a:pt x="11866169" y="6488617"/>
                  <a:pt x="11867209" y="6503920"/>
                  <a:pt x="11867730" y="6515851"/>
                </a:cubicBezTo>
                <a:cubicBezTo>
                  <a:pt x="11867730" y="6517147"/>
                  <a:pt x="11867730" y="6518704"/>
                  <a:pt x="11867730" y="6520260"/>
                </a:cubicBezTo>
                <a:cubicBezTo>
                  <a:pt x="11868510" y="6539193"/>
                  <a:pt x="11862006" y="6539193"/>
                  <a:pt x="11851080" y="6531412"/>
                </a:cubicBezTo>
                <a:cubicBezTo>
                  <a:pt x="11838333" y="6522335"/>
                  <a:pt x="11799571" y="6471240"/>
                  <a:pt x="11795148" y="6448416"/>
                </a:cubicBezTo>
                <a:cubicBezTo>
                  <a:pt x="11794888" y="6447120"/>
                  <a:pt x="11795668" y="6446860"/>
                  <a:pt x="11796449" y="6447120"/>
                </a:cubicBezTo>
                <a:cubicBezTo>
                  <a:pt x="11796709" y="6447379"/>
                  <a:pt x="11796969" y="6447379"/>
                  <a:pt x="11797229" y="6447638"/>
                </a:cubicBezTo>
                <a:cubicBezTo>
                  <a:pt x="11797229" y="6447638"/>
                  <a:pt x="11797229" y="6447638"/>
                  <a:pt x="11797490" y="6447638"/>
                </a:cubicBezTo>
                <a:cubicBezTo>
                  <a:pt x="11806074" y="6451010"/>
                  <a:pt x="11835471" y="6462681"/>
                  <a:pt x="11865128" y="6475131"/>
                </a:cubicBezTo>
                <a:cubicBezTo>
                  <a:pt x="11876835" y="6480059"/>
                  <a:pt x="11888802" y="6485246"/>
                  <a:pt x="11899468" y="6489914"/>
                </a:cubicBezTo>
                <a:cubicBezTo>
                  <a:pt x="11910134" y="6494583"/>
                  <a:pt x="11919499" y="6499251"/>
                  <a:pt x="11926523" y="6502882"/>
                </a:cubicBezTo>
                <a:cubicBezTo>
                  <a:pt x="11939271" y="6509626"/>
                  <a:pt x="11944213" y="6514294"/>
                  <a:pt x="11938750" y="6519741"/>
                </a:cubicBezTo>
                <a:cubicBezTo>
                  <a:pt x="11912215" y="6546974"/>
                  <a:pt x="11818822" y="6585360"/>
                  <a:pt x="11786823" y="6632823"/>
                </a:cubicBezTo>
                <a:cubicBezTo>
                  <a:pt x="11786823" y="6632823"/>
                  <a:pt x="11786563" y="6633082"/>
                  <a:pt x="11786303" y="6633342"/>
                </a:cubicBezTo>
                <a:cubicBezTo>
                  <a:pt x="11786043" y="6633860"/>
                  <a:pt x="11785523" y="6634379"/>
                  <a:pt x="11785263" y="6634898"/>
                </a:cubicBezTo>
                <a:cubicBezTo>
                  <a:pt x="11785263" y="6635157"/>
                  <a:pt x="11785263" y="6635417"/>
                  <a:pt x="11785002" y="6635417"/>
                </a:cubicBezTo>
                <a:cubicBezTo>
                  <a:pt x="11783442" y="6638529"/>
                  <a:pt x="11781100" y="6643457"/>
                  <a:pt x="11780320" y="6649681"/>
                </a:cubicBezTo>
                <a:cubicBezTo>
                  <a:pt x="11779019" y="6660056"/>
                  <a:pt x="11784482" y="6669652"/>
                  <a:pt x="11799311" y="6673543"/>
                </a:cubicBezTo>
                <a:cubicBezTo>
                  <a:pt x="11803213" y="6674580"/>
                  <a:pt x="11807375" y="6675358"/>
                  <a:pt x="11812058" y="6675877"/>
                </a:cubicBezTo>
                <a:cubicBezTo>
                  <a:pt x="11812838" y="6676136"/>
                  <a:pt x="11813879" y="6676136"/>
                  <a:pt x="11814659" y="6676136"/>
                </a:cubicBezTo>
                <a:cubicBezTo>
                  <a:pt x="11843536" y="6677433"/>
                  <a:pt x="11918199" y="6661093"/>
                  <a:pt x="11940832" y="6651238"/>
                </a:cubicBezTo>
                <a:cubicBezTo>
                  <a:pt x="11964245" y="6640863"/>
                  <a:pt x="11957221" y="6630489"/>
                  <a:pt x="11950457" y="6625042"/>
                </a:cubicBezTo>
                <a:cubicBezTo>
                  <a:pt x="11945254" y="6620892"/>
                  <a:pt x="11919239" y="6606368"/>
                  <a:pt x="11906492" y="6599365"/>
                </a:cubicBezTo>
                <a:cubicBezTo>
                  <a:pt x="11903110" y="6601699"/>
                  <a:pt x="11900508" y="6603256"/>
                  <a:pt x="11897127" y="6605590"/>
                </a:cubicBezTo>
                <a:cubicBezTo>
                  <a:pt x="11918719" y="6618558"/>
                  <a:pt x="11927304" y="6625042"/>
                  <a:pt x="11932247" y="6628932"/>
                </a:cubicBezTo>
                <a:cubicBezTo>
                  <a:pt x="11934328" y="6630489"/>
                  <a:pt x="11933287" y="6632304"/>
                  <a:pt x="11930426" y="6632564"/>
                </a:cubicBezTo>
                <a:cubicBezTo>
                  <a:pt x="11929645" y="6632564"/>
                  <a:pt x="11928865" y="6632564"/>
                  <a:pt x="11928084" y="6632564"/>
                </a:cubicBezTo>
                <a:cubicBezTo>
                  <a:pt x="11907532" y="6634120"/>
                  <a:pt x="11868770" y="6636713"/>
                  <a:pt x="11850560" y="6637751"/>
                </a:cubicBezTo>
                <a:cubicBezTo>
                  <a:pt x="11847958" y="6638010"/>
                  <a:pt x="11844837" y="6638010"/>
                  <a:pt x="11843276" y="6638010"/>
                </a:cubicBezTo>
                <a:cubicBezTo>
                  <a:pt x="11847698" y="6633860"/>
                  <a:pt x="11852641" y="6630229"/>
                  <a:pt x="11855243" y="6628414"/>
                </a:cubicBezTo>
                <a:cubicBezTo>
                  <a:pt x="11894265" y="6600921"/>
                  <a:pt x="11959042" y="6562536"/>
                  <a:pt x="11978293" y="6546196"/>
                </a:cubicBezTo>
                <a:cubicBezTo>
                  <a:pt x="11992341" y="6534006"/>
                  <a:pt x="12030843" y="6496917"/>
                  <a:pt x="11948116" y="6467868"/>
                </a:cubicBezTo>
                <a:cubicBezTo>
                  <a:pt x="11924442" y="6459828"/>
                  <a:pt x="11865649" y="6438042"/>
                  <a:pt x="11803733" y="6429742"/>
                </a:cubicBezTo>
                <a:close/>
                <a:moveTo>
                  <a:pt x="11866168" y="6319847"/>
                </a:moveTo>
                <a:cubicBezTo>
                  <a:pt x="11846116" y="6317252"/>
                  <a:pt x="11815908" y="6342424"/>
                  <a:pt x="11748459" y="6424688"/>
                </a:cubicBezTo>
                <a:cubicBezTo>
                  <a:pt x="11735959" y="6439739"/>
                  <a:pt x="11706792" y="6476589"/>
                  <a:pt x="11704449" y="6493457"/>
                </a:cubicBezTo>
                <a:cubicBezTo>
                  <a:pt x="11702886" y="6505394"/>
                  <a:pt x="11715647" y="6510584"/>
                  <a:pt x="11722938" y="6514217"/>
                </a:cubicBezTo>
                <a:cubicBezTo>
                  <a:pt x="11729709" y="6517850"/>
                  <a:pt x="11807835" y="6556517"/>
                  <a:pt x="11844033" y="6576758"/>
                </a:cubicBezTo>
                <a:cubicBezTo>
                  <a:pt x="11847158" y="6574682"/>
                  <a:pt x="11850283" y="6572606"/>
                  <a:pt x="11853668" y="6570790"/>
                </a:cubicBezTo>
                <a:cubicBezTo>
                  <a:pt x="11832054" y="6559112"/>
                  <a:pt x="11771116" y="6526414"/>
                  <a:pt x="11746376" y="6511622"/>
                </a:cubicBezTo>
                <a:cubicBezTo>
                  <a:pt x="11736220" y="6505654"/>
                  <a:pt x="11729188" y="6500723"/>
                  <a:pt x="11729709" y="6496052"/>
                </a:cubicBezTo>
                <a:cubicBezTo>
                  <a:pt x="11730490" y="6490343"/>
                  <a:pt x="11745334" y="6478924"/>
                  <a:pt x="11759397" y="6464911"/>
                </a:cubicBezTo>
                <a:cubicBezTo>
                  <a:pt x="11763043" y="6461278"/>
                  <a:pt x="11769032" y="6455309"/>
                  <a:pt x="11775803" y="6448562"/>
                </a:cubicBezTo>
                <a:cubicBezTo>
                  <a:pt x="11773980" y="6441556"/>
                  <a:pt x="11774761" y="6435846"/>
                  <a:pt x="11777887" y="6431694"/>
                </a:cubicBezTo>
                <a:cubicBezTo>
                  <a:pt x="11781793" y="6426504"/>
                  <a:pt x="11788824" y="6424428"/>
                  <a:pt x="11799241" y="6424947"/>
                </a:cubicBezTo>
                <a:cubicBezTo>
                  <a:pt x="11812001" y="6412231"/>
                  <a:pt x="11823460" y="6400813"/>
                  <a:pt x="11827366" y="6396661"/>
                </a:cubicBezTo>
                <a:cubicBezTo>
                  <a:pt x="11836481" y="6387578"/>
                  <a:pt x="11846116" y="6378236"/>
                  <a:pt x="11850283" y="6378755"/>
                </a:cubicBezTo>
                <a:cubicBezTo>
                  <a:pt x="11853668" y="6379274"/>
                  <a:pt x="11855491" y="6382388"/>
                  <a:pt x="11856793" y="6391211"/>
                </a:cubicBezTo>
                <a:cubicBezTo>
                  <a:pt x="11857835" y="6398997"/>
                  <a:pt x="11860439" y="6421574"/>
                  <a:pt x="11861741" y="6436625"/>
                </a:cubicBezTo>
                <a:cubicBezTo>
                  <a:pt x="11875804" y="6439999"/>
                  <a:pt x="11888825" y="6443891"/>
                  <a:pt x="11900804" y="6447524"/>
                </a:cubicBezTo>
                <a:cubicBezTo>
                  <a:pt x="11899241" y="6344500"/>
                  <a:pt x="11887523" y="6322702"/>
                  <a:pt x="11866168" y="6319847"/>
                </a:cubicBezTo>
                <a:close/>
                <a:moveTo>
                  <a:pt x="0" y="0"/>
                </a:moveTo>
                <a:lnTo>
                  <a:pt x="12192000" y="0"/>
                </a:lnTo>
                <a:lnTo>
                  <a:pt x="12192000" y="6858001"/>
                </a:lnTo>
                <a:lnTo>
                  <a:pt x="609601" y="6858001"/>
                </a:lnTo>
                <a:lnTo>
                  <a:pt x="609601" y="1"/>
                </a:lnTo>
                <a:lnTo>
                  <a:pt x="0" y="1"/>
                </a:lnTo>
                <a:close/>
              </a:path>
            </a:pathLst>
          </a:custGeom>
          <a:solidFill>
            <a:schemeClr val="bg2"/>
          </a:solidFill>
        </p:spPr>
        <p:txBody>
          <a:bodyPr wrap="square" lIns="6588000" tIns="0" rIns="0" bIns="972000" anchor="ctr" anchorCtr="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600" b="1">
                <a:solidFill>
                  <a:schemeClr val="bg1"/>
                </a:solidFill>
              </a:defRPr>
            </a:lvl1pPr>
          </a:lstStyle>
          <a:p>
            <a:r>
              <a:rPr lang="en-US" dirty="0"/>
              <a:t>_______________________________</a:t>
            </a:r>
            <a:br>
              <a:rPr lang="en-US" dirty="0"/>
            </a:br>
            <a:br>
              <a:rPr lang="en-US" dirty="0"/>
            </a:br>
            <a:r>
              <a:rPr lang="en-US" dirty="0"/>
              <a:t>To add a brand image here:</a:t>
            </a:r>
            <a:br>
              <a:rPr lang="en-US" dirty="0"/>
            </a:br>
            <a:r>
              <a:rPr lang="en-US" dirty="0"/>
              <a:t>Select this placeholder and click </a:t>
            </a:r>
            <a:br>
              <a:rPr lang="en-US" dirty="0"/>
            </a:br>
            <a:r>
              <a:rPr lang="en-US" dirty="0"/>
              <a:t>Brand Pictures in </a:t>
            </a:r>
            <a:r>
              <a:rPr lang="en-US" dirty="0" err="1"/>
              <a:t>BrandIn</a:t>
            </a:r>
            <a:r>
              <a:rPr lang="en-US" dirty="0"/>
              <a:t>.</a:t>
            </a:r>
            <a:br>
              <a:rPr lang="en-US" dirty="0"/>
            </a:br>
            <a:br>
              <a:rPr lang="en-US" dirty="0"/>
            </a:br>
            <a:r>
              <a:rPr lang="en-US" dirty="0"/>
              <a:t>Clicking the icon will insert an </a:t>
            </a:r>
            <a:br>
              <a:rPr lang="en-US" dirty="0"/>
            </a:br>
            <a:r>
              <a:rPr lang="en-US" dirty="0"/>
              <a:t>image from your own files.</a:t>
            </a:r>
            <a:br>
              <a:rPr lang="en-US" dirty="0"/>
            </a:br>
            <a:br>
              <a:rPr lang="en-US" dirty="0"/>
            </a:br>
            <a:br>
              <a:rPr lang="en-US" dirty="0"/>
            </a:br>
            <a:br>
              <a:rPr lang="en-US" dirty="0"/>
            </a:br>
            <a:r>
              <a:rPr lang="en-US" dirty="0"/>
              <a:t>The image can then be scaled within </a:t>
            </a:r>
            <a:br>
              <a:rPr lang="en-US" dirty="0"/>
            </a:br>
            <a:r>
              <a:rPr lang="en-US" dirty="0"/>
              <a:t>the frame by using the Crop feature in </a:t>
            </a:r>
            <a:br>
              <a:rPr lang="en-US" dirty="0"/>
            </a:br>
            <a:r>
              <a:rPr lang="en-US" dirty="0"/>
              <a:t>the Picture Format tab of the ribbon.</a:t>
            </a:r>
            <a:br>
              <a:rPr lang="en-US" dirty="0"/>
            </a:br>
            <a:r>
              <a:rPr lang="en-US" dirty="0"/>
              <a:t>_______________________________</a:t>
            </a:r>
          </a:p>
        </p:txBody>
      </p:sp>
      <p:sp>
        <p:nvSpPr>
          <p:cNvPr id="3" name="Date Placeholder 2">
            <a:extLst>
              <a:ext uri="{FF2B5EF4-FFF2-40B4-BE49-F238E27FC236}">
                <a16:creationId xmlns:a16="http://schemas.microsoft.com/office/drawing/2014/main" id="{FE4832AD-985D-4D13-ADFF-E382CC2CA7F2}"/>
              </a:ext>
            </a:extLst>
          </p:cNvPr>
          <p:cNvSpPr>
            <a:spLocks noGrp="1"/>
          </p:cNvSpPr>
          <p:nvPr>
            <p:ph type="dt" sz="half" idx="10"/>
          </p:nvPr>
        </p:nvSpPr>
        <p:spPr/>
        <p:txBody>
          <a:bodyPr/>
          <a:lstStyle>
            <a:lvl1pPr>
              <a:lnSpc>
                <a:spcPct val="100000"/>
              </a:lnSpc>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DB8C36B2-DE1A-4EDF-9151-6195BF6EA0DD}"/>
              </a:ext>
            </a:extLst>
          </p:cNvPr>
          <p:cNvSpPr>
            <a:spLocks noGrp="1"/>
          </p:cNvSpPr>
          <p:nvPr>
            <p:ph type="sldNum" sz="quarter" idx="16"/>
          </p:nvPr>
        </p:nvSpPr>
        <p:spPr/>
        <p:txBody>
          <a:bodyPr/>
          <a:lstStyle>
            <a:lvl1pPr>
              <a:lnSpc>
                <a:spcPct val="100000"/>
              </a:lnSpc>
              <a:defRPr>
                <a:solidFill>
                  <a:schemeClr val="bg1"/>
                </a:solidFill>
              </a:defRPr>
            </a:lvl1pPr>
          </a:lstStyle>
          <a:p>
            <a:fld id="{F8E47D07-9D1E-4FE9-B31A-2F5863681021}" type="slidenum">
              <a:rPr lang="en-GB" smtClean="0"/>
              <a:pPr/>
              <a:t>‹#›</a:t>
            </a:fld>
            <a:endParaRPr lang="en-GB"/>
          </a:p>
        </p:txBody>
      </p:sp>
      <p:sp>
        <p:nvSpPr>
          <p:cNvPr id="11" name="Title 10">
            <a:extLst>
              <a:ext uri="{FF2B5EF4-FFF2-40B4-BE49-F238E27FC236}">
                <a16:creationId xmlns:a16="http://schemas.microsoft.com/office/drawing/2014/main" id="{3A7F1880-4AC1-4D46-9996-85279490A2EA}"/>
              </a:ext>
            </a:extLst>
          </p:cNvPr>
          <p:cNvSpPr>
            <a:spLocks noGrp="1"/>
          </p:cNvSpPr>
          <p:nvPr>
            <p:ph type="title" hasCustomPrompt="1"/>
          </p:nvPr>
        </p:nvSpPr>
        <p:spPr>
          <a:xfrm>
            <a:off x="1219200" y="0"/>
            <a:ext cx="4267200" cy="6858000"/>
          </a:xfrm>
          <a:prstGeom prst="rect">
            <a:avLst/>
          </a:prstGeom>
          <a:noFill/>
          <a:effectLst/>
        </p:spPr>
        <p:txBody>
          <a:bodyPr wrap="square" lIns="0" tIns="0" rIns="0" bIns="0" anchor="ctr" anchorCtr="0">
            <a:normAutofit/>
          </a:bodyPr>
          <a:lstStyle>
            <a:lvl1pPr algn="l">
              <a:lnSpc>
                <a:spcPct val="100000"/>
              </a:lnSpc>
              <a:defRPr sz="4800" baseline="0">
                <a:solidFill>
                  <a:schemeClr val="bg1"/>
                </a:solidFill>
                <a:effectLst>
                  <a:outerShdw blurRad="241300" sx="101000" sy="101000" algn="ctr" rotWithShape="0">
                    <a:prstClr val="black">
                      <a:alpha val="40000"/>
                    </a:prstClr>
                  </a:outerShdw>
                </a:effectLst>
              </a:defRPr>
            </a:lvl1pPr>
          </a:lstStyle>
          <a:p>
            <a:r>
              <a:rPr lang="en-US" dirty="0"/>
              <a:t>Click to add </a:t>
            </a:r>
            <a:br>
              <a:rPr lang="en-US" dirty="0"/>
            </a:br>
            <a:r>
              <a:rPr lang="en-US" dirty="0"/>
              <a:t>key statement</a:t>
            </a:r>
          </a:p>
        </p:txBody>
      </p:sp>
    </p:spTree>
    <p:custDataLst>
      <p:tags r:id="rId1"/>
    </p:custDataLst>
    <p:extLst>
      <p:ext uri="{BB962C8B-B14F-4D97-AF65-F5344CB8AC3E}">
        <p14:creationId xmlns:p14="http://schemas.microsoft.com/office/powerpoint/2010/main" val="216362570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Key Statement Alternative 3">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27E92E2-B66F-49A8-A639-B009FB80E817}"/>
              </a:ext>
            </a:extLst>
          </p:cNvPr>
          <p:cNvSpPr>
            <a:spLocks noGrp="1"/>
          </p:cNvSpPr>
          <p:nvPr>
            <p:ph type="pic" sz="quarter" idx="13" hasCustomPrompt="1"/>
          </p:nvPr>
        </p:nvSpPr>
        <p:spPr>
          <a:xfrm>
            <a:off x="1" y="0"/>
            <a:ext cx="5486399" cy="6858000"/>
          </a:xfrm>
          <a:prstGeom prst="rect">
            <a:avLst/>
          </a:prstGeom>
          <a:solidFill>
            <a:srgbClr val="D8DFDE"/>
          </a:solidFill>
        </p:spPr>
        <p:txBody>
          <a:bodyPr wrap="square" tIns="360000" bIns="1368000" anchor="ctr" anchorCtr="0">
            <a:noAutofit/>
          </a:bodyPr>
          <a:lstStyle>
            <a:lvl1pPr marL="0" indent="0" algn="ctr">
              <a:lnSpc>
                <a:spcPct val="100000"/>
              </a:lnSpc>
              <a:spcAft>
                <a:spcPts val="0"/>
              </a:spcAft>
              <a:buNone/>
              <a:defRPr sz="1600" b="1">
                <a:solidFill>
                  <a:schemeClr val="tx1"/>
                </a:solidFill>
              </a:defRPr>
            </a:lvl1pPr>
          </a:lstStyle>
          <a:p>
            <a:r>
              <a:rPr lang="en-US" dirty="0"/>
              <a:t>_______________________________</a:t>
            </a:r>
            <a:br>
              <a:rPr lang="en-US" dirty="0"/>
            </a:br>
            <a:br>
              <a:rPr lang="en-US" dirty="0"/>
            </a:br>
            <a:r>
              <a:rPr lang="en-US" dirty="0"/>
              <a:t>To add a brand image here:</a:t>
            </a:r>
            <a:br>
              <a:rPr lang="en-US" dirty="0"/>
            </a:br>
            <a:r>
              <a:rPr lang="en-US" dirty="0"/>
              <a:t>Select this placeholder and click </a:t>
            </a:r>
            <a:br>
              <a:rPr lang="en-US" dirty="0"/>
            </a:br>
            <a:r>
              <a:rPr lang="en-US" dirty="0"/>
              <a:t>Brand Pictures in </a:t>
            </a:r>
            <a:r>
              <a:rPr lang="en-US" dirty="0" err="1"/>
              <a:t>BrandIn</a:t>
            </a:r>
            <a:r>
              <a:rPr lang="en-US" dirty="0"/>
              <a:t>.</a:t>
            </a:r>
            <a:br>
              <a:rPr lang="en-US" dirty="0"/>
            </a:br>
            <a:br>
              <a:rPr lang="en-US" dirty="0"/>
            </a:br>
            <a:r>
              <a:rPr lang="en-US" dirty="0"/>
              <a:t>Clicking the icon will insert an </a:t>
            </a:r>
            <a:br>
              <a:rPr lang="en-US" dirty="0"/>
            </a:br>
            <a:r>
              <a:rPr lang="en-US" dirty="0"/>
              <a:t>image from your own files.</a:t>
            </a:r>
            <a:br>
              <a:rPr lang="en-US" dirty="0"/>
            </a:br>
            <a:br>
              <a:rPr lang="en-US" dirty="0"/>
            </a:br>
            <a:br>
              <a:rPr lang="en-US" dirty="0"/>
            </a:br>
            <a:br>
              <a:rPr lang="en-US" dirty="0"/>
            </a:br>
            <a:r>
              <a:rPr lang="en-US" dirty="0"/>
              <a:t>The image can then be scaled within </a:t>
            </a:r>
            <a:br>
              <a:rPr lang="en-US" dirty="0"/>
            </a:br>
            <a:r>
              <a:rPr lang="en-US" dirty="0"/>
              <a:t>the frame by using the Crop feature in </a:t>
            </a:r>
            <a:br>
              <a:rPr lang="en-US" dirty="0"/>
            </a:br>
            <a:r>
              <a:rPr lang="en-US" dirty="0"/>
              <a:t>the Picture Format tab of the ribbon.</a:t>
            </a:r>
            <a:br>
              <a:rPr lang="en-US" dirty="0"/>
            </a:br>
            <a:r>
              <a:rPr lang="en-US" dirty="0"/>
              <a:t>_______________________________</a:t>
            </a:r>
          </a:p>
        </p:txBody>
      </p:sp>
      <p:sp>
        <p:nvSpPr>
          <p:cNvPr id="2" name="Title 1">
            <a:extLst>
              <a:ext uri="{FF2B5EF4-FFF2-40B4-BE49-F238E27FC236}">
                <a16:creationId xmlns:a16="http://schemas.microsoft.com/office/drawing/2014/main" id="{D2A19641-D30A-4DF2-BE88-21F4A0002CF9}"/>
              </a:ext>
            </a:extLst>
          </p:cNvPr>
          <p:cNvSpPr>
            <a:spLocks noGrp="1"/>
          </p:cNvSpPr>
          <p:nvPr>
            <p:ph type="title" hasCustomPrompt="1"/>
          </p:nvPr>
        </p:nvSpPr>
        <p:spPr>
          <a:xfrm>
            <a:off x="6705601" y="2505670"/>
            <a:ext cx="4876800" cy="1846659"/>
          </a:xfrm>
        </p:spPr>
        <p:txBody>
          <a:bodyPr vert="horz" wrap="square" lIns="0" tIns="0" rIns="0" bIns="0" rtlCol="0" anchor="ctr" anchorCtr="0">
            <a:spAutoFit/>
          </a:bodyPr>
          <a:lstStyle>
            <a:lvl1pPr algn="l">
              <a:lnSpc>
                <a:spcPct val="100000"/>
              </a:lnSpc>
              <a:defRPr lang="en-US" sz="6000">
                <a:solidFill>
                  <a:schemeClr val="accent1"/>
                </a:solidFill>
              </a:defRPr>
            </a:lvl1pPr>
          </a:lstStyle>
          <a:p>
            <a:pPr marL="0" lvl="0" algn="ctr"/>
            <a:r>
              <a:rPr lang="en-US" dirty="0"/>
              <a:t>Click to add key statement</a:t>
            </a:r>
          </a:p>
        </p:txBody>
      </p:sp>
      <p:sp>
        <p:nvSpPr>
          <p:cNvPr id="3" name="Date Placeholder 2">
            <a:extLst>
              <a:ext uri="{FF2B5EF4-FFF2-40B4-BE49-F238E27FC236}">
                <a16:creationId xmlns:a16="http://schemas.microsoft.com/office/drawing/2014/main" id="{FE4832AD-985D-4D13-ADFF-E382CC2CA7F2}"/>
              </a:ext>
            </a:extLst>
          </p:cNvPr>
          <p:cNvSpPr>
            <a:spLocks noGrp="1"/>
          </p:cNvSpPr>
          <p:nvPr>
            <p:ph type="dt" sz="half" idx="10"/>
          </p:nvPr>
        </p:nvSpPr>
        <p:spPr/>
        <p:txBody>
          <a:bodyPr/>
          <a:lstStyle>
            <a:lvl1pPr>
              <a:lnSpc>
                <a:spcPct val="100000"/>
              </a:lnSpc>
              <a:defRPr>
                <a:solidFill>
                  <a:schemeClr val="tx1"/>
                </a:solidFill>
              </a:defRPr>
            </a:lvl1pPr>
          </a:lstStyle>
          <a:p>
            <a:endParaRPr lang="en-GB"/>
          </a:p>
        </p:txBody>
      </p:sp>
      <p:sp>
        <p:nvSpPr>
          <p:cNvPr id="5" name="Slide Number Placeholder 4">
            <a:extLst>
              <a:ext uri="{FF2B5EF4-FFF2-40B4-BE49-F238E27FC236}">
                <a16:creationId xmlns:a16="http://schemas.microsoft.com/office/drawing/2014/main" id="{D0F3331A-221C-4BB7-BE2C-92316653FCF1}"/>
              </a:ext>
            </a:extLst>
          </p:cNvPr>
          <p:cNvSpPr>
            <a:spLocks noGrp="1"/>
          </p:cNvSpPr>
          <p:nvPr>
            <p:ph type="sldNum" sz="quarter" idx="12"/>
          </p:nvPr>
        </p:nvSpPr>
        <p:spPr/>
        <p:txBody>
          <a:bodyPr/>
          <a:lstStyle>
            <a:lvl1pPr>
              <a:lnSpc>
                <a:spcPct val="100000"/>
              </a:lnSpc>
              <a:defRPr>
                <a:solidFill>
                  <a:schemeClr val="bg1"/>
                </a:solidFill>
              </a:defRPr>
            </a:lvl1pPr>
          </a:lstStyle>
          <a:p>
            <a:fld id="{F8E47D07-9D1E-4FE9-B31A-2F5863681021}" type="slidenum">
              <a:rPr lang="en-GB" smtClean="0"/>
              <a:pPr/>
              <a:t>‹#›</a:t>
            </a:fld>
            <a:endParaRPr lang="en-GB"/>
          </a:p>
        </p:txBody>
      </p:sp>
      <p:sp>
        <p:nvSpPr>
          <p:cNvPr id="6" name="Rectangle 5">
            <a:extLst>
              <a:ext uri="{FF2B5EF4-FFF2-40B4-BE49-F238E27FC236}">
                <a16:creationId xmlns:a16="http://schemas.microsoft.com/office/drawing/2014/main" id="{A48FF180-69F1-D9CE-F7AE-C67F44B963FF}"/>
              </a:ext>
            </a:extLst>
          </p:cNvPr>
          <p:cNvSpPr/>
          <p:nvPr userDrawn="1"/>
        </p:nvSpPr>
        <p:spPr>
          <a:xfrm>
            <a:off x="5486400" y="0"/>
            <a:ext cx="6096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US" dirty="0" err="1"/>
          </a:p>
        </p:txBody>
      </p:sp>
    </p:spTree>
    <p:custDataLst>
      <p:tags r:id="rId1"/>
    </p:custDataLst>
    <p:extLst>
      <p:ext uri="{BB962C8B-B14F-4D97-AF65-F5344CB8AC3E}">
        <p14:creationId xmlns:p14="http://schemas.microsoft.com/office/powerpoint/2010/main" val="40452269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B654C43-AE7C-6A78-FB38-0C731C493714}"/>
              </a:ext>
            </a:extLst>
          </p:cNvPr>
          <p:cNvSpPr/>
          <p:nvPr userDrawn="1"/>
        </p:nvSpPr>
        <p:spPr>
          <a:xfrm>
            <a:off x="11582400" y="0"/>
            <a:ext cx="6096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US" dirty="0" err="1"/>
          </a:p>
        </p:txBody>
      </p:sp>
      <p:sp>
        <p:nvSpPr>
          <p:cNvPr id="10" name="Picture Placeholder 9">
            <a:extLst>
              <a:ext uri="{FF2B5EF4-FFF2-40B4-BE49-F238E27FC236}">
                <a16:creationId xmlns:a16="http://schemas.microsoft.com/office/drawing/2014/main" id="{28DB7B12-48CD-451F-A1A9-30DAE6BA2E3C}"/>
              </a:ext>
            </a:extLst>
          </p:cNvPr>
          <p:cNvSpPr>
            <a:spLocks noGrp="1"/>
          </p:cNvSpPr>
          <p:nvPr>
            <p:ph type="pic" sz="quarter" idx="13" hasCustomPrompt="1"/>
          </p:nvPr>
        </p:nvSpPr>
        <p:spPr>
          <a:xfrm>
            <a:off x="1" y="0"/>
            <a:ext cx="6096000" cy="6858000"/>
          </a:xfrm>
          <a:prstGeom prst="rect">
            <a:avLst/>
          </a:prstGeom>
          <a:solidFill>
            <a:srgbClr val="D8DFDE"/>
          </a:solidFill>
        </p:spPr>
        <p:txBody>
          <a:bodyPr wrap="square" tIns="360000" bIns="1368000" anchor="ctr" anchorCtr="0">
            <a:noAutofit/>
          </a:bodyPr>
          <a:lstStyle>
            <a:lvl1pPr marL="0" indent="0" algn="ctr">
              <a:lnSpc>
                <a:spcPct val="100000"/>
              </a:lnSpc>
              <a:spcAft>
                <a:spcPts val="0"/>
              </a:spcAft>
              <a:buNone/>
              <a:defRPr sz="1600" b="1">
                <a:solidFill>
                  <a:schemeClr val="tx1"/>
                </a:solidFill>
              </a:defRPr>
            </a:lvl1pPr>
          </a:lstStyle>
          <a:p>
            <a:r>
              <a:rPr lang="en-US" dirty="0"/>
              <a:t>_______________________________</a:t>
            </a:r>
            <a:br>
              <a:rPr lang="en-US" dirty="0"/>
            </a:br>
            <a:br>
              <a:rPr lang="en-US" dirty="0"/>
            </a:br>
            <a:r>
              <a:rPr lang="en-US" dirty="0"/>
              <a:t>To add a brand image here:</a:t>
            </a:r>
            <a:br>
              <a:rPr lang="en-US" dirty="0"/>
            </a:br>
            <a:r>
              <a:rPr lang="en-US" dirty="0"/>
              <a:t>Select this placeholder and click </a:t>
            </a:r>
            <a:br>
              <a:rPr lang="en-US" dirty="0"/>
            </a:br>
            <a:r>
              <a:rPr lang="en-US" dirty="0"/>
              <a:t>Brand Pictures in </a:t>
            </a:r>
            <a:r>
              <a:rPr lang="en-US" dirty="0" err="1"/>
              <a:t>BrandIn</a:t>
            </a:r>
            <a:r>
              <a:rPr lang="en-US" dirty="0"/>
              <a:t>.</a:t>
            </a:r>
            <a:br>
              <a:rPr lang="en-US" dirty="0"/>
            </a:br>
            <a:br>
              <a:rPr lang="en-US" dirty="0"/>
            </a:br>
            <a:r>
              <a:rPr lang="en-US" dirty="0"/>
              <a:t>Clicking the icon will insert an </a:t>
            </a:r>
            <a:br>
              <a:rPr lang="en-US" dirty="0"/>
            </a:br>
            <a:r>
              <a:rPr lang="en-US" dirty="0"/>
              <a:t>image from your own files.</a:t>
            </a:r>
            <a:br>
              <a:rPr lang="en-US" dirty="0"/>
            </a:br>
            <a:br>
              <a:rPr lang="en-US" dirty="0"/>
            </a:br>
            <a:br>
              <a:rPr lang="en-US" dirty="0"/>
            </a:br>
            <a:br>
              <a:rPr lang="en-US" dirty="0"/>
            </a:br>
            <a:r>
              <a:rPr lang="en-US" dirty="0"/>
              <a:t>The image can then be scaled within </a:t>
            </a:r>
            <a:br>
              <a:rPr lang="en-US" dirty="0"/>
            </a:br>
            <a:r>
              <a:rPr lang="en-US" dirty="0"/>
              <a:t>the frame by using the Crop feature in </a:t>
            </a:r>
            <a:br>
              <a:rPr lang="en-US" dirty="0"/>
            </a:br>
            <a:r>
              <a:rPr lang="en-US" dirty="0"/>
              <a:t>the Picture Format tab of the ribbon.</a:t>
            </a:r>
            <a:br>
              <a:rPr lang="en-US" dirty="0"/>
            </a:br>
            <a:r>
              <a:rPr lang="en-US" dirty="0"/>
              <a:t>_______________________________</a:t>
            </a:r>
          </a:p>
        </p:txBody>
      </p:sp>
      <p:sp>
        <p:nvSpPr>
          <p:cNvPr id="7" name="TextBox 6">
            <a:extLst>
              <a:ext uri="{FF2B5EF4-FFF2-40B4-BE49-F238E27FC236}">
                <a16:creationId xmlns:a16="http://schemas.microsoft.com/office/drawing/2014/main" id="{6064A62C-74DF-483B-9317-9F19F96F45A3}"/>
              </a:ext>
            </a:extLst>
          </p:cNvPr>
          <p:cNvSpPr txBox="1"/>
          <p:nvPr userDrawn="1"/>
        </p:nvSpPr>
        <p:spPr>
          <a:xfrm>
            <a:off x="6705601" y="3059668"/>
            <a:ext cx="4267200" cy="738664"/>
          </a:xfrm>
          <a:prstGeom prst="rect">
            <a:avLst/>
          </a:prstGeom>
          <a:noFill/>
        </p:spPr>
        <p:txBody>
          <a:bodyPr wrap="square" lIns="0" tIns="0" rIns="0" bIns="0" rtlCol="0">
            <a:spAutoFit/>
          </a:bodyPr>
          <a:lstStyle/>
          <a:p>
            <a:pPr algn="ctr">
              <a:lnSpc>
                <a:spcPct val="80000"/>
              </a:lnSpc>
              <a:spcAft>
                <a:spcPts val="0"/>
              </a:spcAft>
            </a:pPr>
            <a:r>
              <a:rPr lang="en-US" sz="6000" kern="1200" dirty="0">
                <a:solidFill>
                  <a:schemeClr val="bg1"/>
                </a:solidFill>
                <a:latin typeface="+mj-lt"/>
                <a:ea typeface="+mj-ea"/>
                <a:cs typeface="+mj-cs"/>
              </a:rPr>
              <a:t>Thank you.</a:t>
            </a:r>
          </a:p>
        </p:txBody>
      </p:sp>
      <p:sp>
        <p:nvSpPr>
          <p:cNvPr id="4" name="Text Placeholder 30">
            <a:extLst>
              <a:ext uri="{FF2B5EF4-FFF2-40B4-BE49-F238E27FC236}">
                <a16:creationId xmlns:a16="http://schemas.microsoft.com/office/drawing/2014/main" id="{2A7FED29-3BD1-8702-003D-AECEAB4F0291}"/>
              </a:ext>
            </a:extLst>
          </p:cNvPr>
          <p:cNvSpPr txBox="1">
            <a:spLocks/>
          </p:cNvSpPr>
          <p:nvPr userDrawn="1"/>
        </p:nvSpPr>
        <p:spPr>
          <a:xfrm>
            <a:off x="11704319" y="6321108"/>
            <a:ext cx="294812" cy="355098"/>
          </a:xfrm>
          <a:prstGeom prst="rect">
            <a:avLst/>
          </a:prstGeom>
          <a:blipFill>
            <a:blip r:embed="rId3">
              <a:extLst>
                <a:ext uri="{96DAC541-7B7A-43D3-8B79-37D633B846F1}">
                  <asvg:svgBlip xmlns:asvg="http://schemas.microsoft.com/office/drawing/2016/SVG/main" r:embed="rId4"/>
                </a:ext>
              </a:extLst>
            </a:blip>
            <a:stretch>
              <a:fillRect/>
            </a:stretch>
          </a:blipFill>
        </p:spPr>
        <p:txBody>
          <a:bodyPr/>
          <a:lstStyle>
            <a:lvl1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2860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600" kern="1200">
                <a:solidFill>
                  <a:schemeClr val="tx2"/>
                </a:solidFill>
                <a:latin typeface="+mn-lt"/>
                <a:ea typeface="+mn-ea"/>
                <a:cs typeface="+mn-cs"/>
              </a:defRPr>
            </a:lvl2pPr>
            <a:lvl3pPr marL="44450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400" kern="1200">
                <a:solidFill>
                  <a:schemeClr val="tx2"/>
                </a:solidFill>
                <a:latin typeface="+mn-lt"/>
                <a:ea typeface="+mn-ea"/>
                <a:cs typeface="+mn-cs"/>
              </a:defRPr>
            </a:lvl3pPr>
            <a:lvl4pPr marL="625475"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200" kern="1200">
                <a:solidFill>
                  <a:schemeClr val="tx2"/>
                </a:solidFill>
                <a:latin typeface="+mn-lt"/>
                <a:ea typeface="+mn-ea"/>
                <a:cs typeface="+mn-cs"/>
              </a:defRPr>
            </a:lvl4pPr>
            <a:lvl5pPr marL="80645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dirty="0"/>
              <a:t> </a:t>
            </a:r>
          </a:p>
        </p:txBody>
      </p:sp>
      <p:sp>
        <p:nvSpPr>
          <p:cNvPr id="5" name="Slide Number Placeholder 4">
            <a:extLst>
              <a:ext uri="{FF2B5EF4-FFF2-40B4-BE49-F238E27FC236}">
                <a16:creationId xmlns:a16="http://schemas.microsoft.com/office/drawing/2014/main" id="{D0F3331A-221C-4BB7-BE2C-92316653FCF1}"/>
              </a:ext>
            </a:extLst>
          </p:cNvPr>
          <p:cNvSpPr>
            <a:spLocks noGrp="1"/>
          </p:cNvSpPr>
          <p:nvPr>
            <p:ph type="sldNum" sz="quarter" idx="12"/>
          </p:nvPr>
        </p:nvSpPr>
        <p:spPr/>
        <p:txBody>
          <a:bodyPr>
            <a:noAutofit/>
          </a:bodyPr>
          <a:lstStyle>
            <a:lvl1pPr>
              <a:lnSpc>
                <a:spcPct val="100000"/>
              </a:lnSpc>
              <a:defRPr>
                <a:solidFill>
                  <a:schemeClr val="bg1"/>
                </a:solidFill>
              </a:defRPr>
            </a:lvl1pPr>
          </a:lstStyle>
          <a:p>
            <a:fld id="{F8E47D07-9D1E-4FE9-B31A-2F5863681021}" type="slidenum">
              <a:rPr lang="en-GB" smtClean="0"/>
              <a:pPr/>
              <a:t>‹#›</a:t>
            </a:fld>
            <a:endParaRPr lang="en-GB"/>
          </a:p>
        </p:txBody>
      </p:sp>
    </p:spTree>
    <p:custDataLst>
      <p:tags r:id="rId1"/>
    </p:custDataLst>
    <p:extLst>
      <p:ext uri="{BB962C8B-B14F-4D97-AF65-F5344CB8AC3E}">
        <p14:creationId xmlns:p14="http://schemas.microsoft.com/office/powerpoint/2010/main" val="67386026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796C24-6670-DA8E-4126-26358670A78B}"/>
              </a:ext>
            </a:extLst>
          </p:cNvPr>
          <p:cNvSpPr/>
          <p:nvPr userDrawn="1"/>
        </p:nvSpPr>
        <p:spPr>
          <a:xfrm>
            <a:off x="0" y="0"/>
            <a:ext cx="6096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US" dirty="0" err="1"/>
          </a:p>
        </p:txBody>
      </p:sp>
      <p:sp>
        <p:nvSpPr>
          <p:cNvPr id="3" name="Date Placeholder 2">
            <a:extLst>
              <a:ext uri="{FF2B5EF4-FFF2-40B4-BE49-F238E27FC236}">
                <a16:creationId xmlns:a16="http://schemas.microsoft.com/office/drawing/2014/main" id="{FE4832AD-985D-4D13-ADFF-E382CC2CA7F2}"/>
              </a:ext>
            </a:extLst>
          </p:cNvPr>
          <p:cNvSpPr>
            <a:spLocks noGrp="1"/>
          </p:cNvSpPr>
          <p:nvPr>
            <p:ph type="dt" sz="half" idx="10"/>
          </p:nvPr>
        </p:nvSpPr>
        <p:spPr/>
        <p:txBody>
          <a:bodyPr/>
          <a:lstStyle>
            <a:lvl1pPr>
              <a:lnSpc>
                <a:spcPct val="100000"/>
              </a:lnSpc>
              <a:defRPr/>
            </a:lvl1pPr>
          </a:lstStyle>
          <a:p>
            <a:endParaRPr lang="en-GB"/>
          </a:p>
        </p:txBody>
      </p:sp>
      <p:sp>
        <p:nvSpPr>
          <p:cNvPr id="16" name="Title 15">
            <a:extLst>
              <a:ext uri="{FF2B5EF4-FFF2-40B4-BE49-F238E27FC236}">
                <a16:creationId xmlns:a16="http://schemas.microsoft.com/office/drawing/2014/main" id="{A9E1CF1C-7FA2-4710-BBC2-1C5B7B5ABF0F}"/>
              </a:ext>
            </a:extLst>
          </p:cNvPr>
          <p:cNvSpPr>
            <a:spLocks noGrp="1"/>
          </p:cNvSpPr>
          <p:nvPr>
            <p:ph type="title" hasCustomPrompt="1"/>
          </p:nvPr>
        </p:nvSpPr>
        <p:spPr>
          <a:xfrm>
            <a:off x="1828800" y="1219200"/>
            <a:ext cx="6705600" cy="3548359"/>
          </a:xfrm>
          <a:prstGeom prst="rect">
            <a:avLst/>
          </a:prstGeom>
          <a:noFill/>
        </p:spPr>
        <p:txBody>
          <a:bodyPr wrap="square" lIns="0" tIns="0" rIns="0" bIns="0" anchor="ctr" anchorCtr="0">
            <a:noAutofit/>
          </a:bodyPr>
          <a:lstStyle>
            <a:lvl1pPr algn="l">
              <a:lnSpc>
                <a:spcPct val="100000"/>
              </a:lnSpc>
              <a:defRPr baseline="0">
                <a:solidFill>
                  <a:schemeClr val="accent1"/>
                </a:solidFill>
              </a:defRPr>
            </a:lvl1pPr>
          </a:lstStyle>
          <a:p>
            <a:r>
              <a:rPr lang="en-US" dirty="0"/>
              <a:t>Click to add quote.</a:t>
            </a:r>
          </a:p>
        </p:txBody>
      </p:sp>
      <p:sp>
        <p:nvSpPr>
          <p:cNvPr id="5" name="Slide Number Placeholder 4">
            <a:extLst>
              <a:ext uri="{FF2B5EF4-FFF2-40B4-BE49-F238E27FC236}">
                <a16:creationId xmlns:a16="http://schemas.microsoft.com/office/drawing/2014/main" id="{D0F3331A-221C-4BB7-BE2C-92316653FCF1}"/>
              </a:ext>
            </a:extLst>
          </p:cNvPr>
          <p:cNvSpPr>
            <a:spLocks noGrp="1"/>
          </p:cNvSpPr>
          <p:nvPr>
            <p:ph type="sldNum" sz="quarter" idx="12"/>
          </p:nvPr>
        </p:nvSpPr>
        <p:spPr/>
        <p:txBody>
          <a:bodyPr/>
          <a:lstStyle>
            <a:lvl1pPr>
              <a:lnSpc>
                <a:spcPct val="100000"/>
              </a:lnSpc>
              <a:defRPr>
                <a:solidFill>
                  <a:schemeClr val="bg1"/>
                </a:solidFill>
              </a:defRPr>
            </a:lvl1pPr>
          </a:lstStyle>
          <a:p>
            <a:fld id="{F8E47D07-9D1E-4FE9-B31A-2F5863681021}" type="slidenum">
              <a:rPr lang="en-GB" smtClean="0"/>
              <a:pPr/>
              <a:t>‹#›</a:t>
            </a:fld>
            <a:endParaRPr lang="en-GB"/>
          </a:p>
        </p:txBody>
      </p:sp>
      <p:sp>
        <p:nvSpPr>
          <p:cNvPr id="6" name="Text Placeholder 5">
            <a:extLst>
              <a:ext uri="{FF2B5EF4-FFF2-40B4-BE49-F238E27FC236}">
                <a16:creationId xmlns:a16="http://schemas.microsoft.com/office/drawing/2014/main" id="{0DF1B5E0-FD79-4230-B3D0-006D6BDCBC6F}"/>
              </a:ext>
            </a:extLst>
          </p:cNvPr>
          <p:cNvSpPr>
            <a:spLocks noGrp="1"/>
          </p:cNvSpPr>
          <p:nvPr>
            <p:ph type="body" sz="quarter" idx="13" hasCustomPrompt="1"/>
          </p:nvPr>
        </p:nvSpPr>
        <p:spPr>
          <a:xfrm>
            <a:off x="1828800" y="5225830"/>
            <a:ext cx="6705600" cy="973358"/>
          </a:xfrm>
        </p:spPr>
        <p:txBody>
          <a:bodyPr/>
          <a:lstStyle>
            <a:lvl1pPr marL="0" indent="0" algn="l">
              <a:lnSpc>
                <a:spcPct val="100000"/>
              </a:lnSpc>
              <a:buNone/>
              <a:defRPr b="1">
                <a:solidFill>
                  <a:schemeClr val="tx1"/>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Click to add attribution</a:t>
            </a:r>
          </a:p>
        </p:txBody>
      </p:sp>
      <p:sp>
        <p:nvSpPr>
          <p:cNvPr id="15" name="TextBox 14">
            <a:extLst>
              <a:ext uri="{FF2B5EF4-FFF2-40B4-BE49-F238E27FC236}">
                <a16:creationId xmlns:a16="http://schemas.microsoft.com/office/drawing/2014/main" id="{8B305329-1D2F-EF7C-8F5E-7FE0825D5AF6}"/>
              </a:ext>
            </a:extLst>
          </p:cNvPr>
          <p:cNvSpPr txBox="1"/>
          <p:nvPr userDrawn="1"/>
        </p:nvSpPr>
        <p:spPr>
          <a:xfrm>
            <a:off x="1219200" y="746021"/>
            <a:ext cx="609600" cy="458271"/>
          </a:xfrm>
          <a:custGeom>
            <a:avLst/>
            <a:gdLst>
              <a:gd name="connsiteX0" fmla="*/ 490993 w 543326"/>
              <a:gd name="connsiteY0" fmla="*/ 0 h 408449"/>
              <a:gd name="connsiteX1" fmla="*/ 520879 w 543326"/>
              <a:gd name="connsiteY1" fmla="*/ 1423 h 408449"/>
              <a:gd name="connsiteX2" fmla="*/ 537602 w 543326"/>
              <a:gd name="connsiteY2" fmla="*/ 6760 h 408449"/>
              <a:gd name="connsiteX3" fmla="*/ 543294 w 543326"/>
              <a:gd name="connsiteY3" fmla="*/ 16366 h 408449"/>
              <a:gd name="connsiteX4" fmla="*/ 540092 w 543326"/>
              <a:gd name="connsiteY4" fmla="*/ 29886 h 408449"/>
              <a:gd name="connsiteX5" fmla="*/ 456837 w 543326"/>
              <a:gd name="connsiteY5" fmla="*/ 224149 h 408449"/>
              <a:gd name="connsiteX6" fmla="*/ 456837 w 543326"/>
              <a:gd name="connsiteY6" fmla="*/ 334445 h 408449"/>
              <a:gd name="connsiteX7" fmla="*/ 451500 w 543326"/>
              <a:gd name="connsiteY7" fmla="*/ 373226 h 408449"/>
              <a:gd name="connsiteX8" fmla="*/ 435133 w 543326"/>
              <a:gd name="connsiteY8" fmla="*/ 395641 h 408449"/>
              <a:gd name="connsiteX9" fmla="*/ 406670 w 543326"/>
              <a:gd name="connsiteY9" fmla="*/ 405959 h 408449"/>
              <a:gd name="connsiteX10" fmla="*/ 366466 w 543326"/>
              <a:gd name="connsiteY10" fmla="*/ 408449 h 408449"/>
              <a:gd name="connsiteX11" fmla="*/ 326617 w 543326"/>
              <a:gd name="connsiteY11" fmla="*/ 405959 h 408449"/>
              <a:gd name="connsiteX12" fmla="*/ 299577 w 543326"/>
              <a:gd name="connsiteY12" fmla="*/ 395641 h 408449"/>
              <a:gd name="connsiteX13" fmla="*/ 284278 w 543326"/>
              <a:gd name="connsiteY13" fmla="*/ 373226 h 408449"/>
              <a:gd name="connsiteX14" fmla="*/ 279652 w 543326"/>
              <a:gd name="connsiteY14" fmla="*/ 334445 h 408449"/>
              <a:gd name="connsiteX15" fmla="*/ 282143 w 543326"/>
              <a:gd name="connsiteY15" fmla="*/ 284634 h 408449"/>
              <a:gd name="connsiteX16" fmla="*/ 290326 w 543326"/>
              <a:gd name="connsiteY16" fmla="*/ 241227 h 408449"/>
              <a:gd name="connsiteX17" fmla="*/ 305625 w 543326"/>
              <a:gd name="connsiteY17" fmla="*/ 201378 h 408449"/>
              <a:gd name="connsiteX18" fmla="*/ 328752 w 543326"/>
              <a:gd name="connsiteY18" fmla="*/ 162241 h 408449"/>
              <a:gd name="connsiteX19" fmla="*/ 419123 w 543326"/>
              <a:gd name="connsiteY19" fmla="*/ 26328 h 408449"/>
              <a:gd name="connsiteX20" fmla="*/ 429441 w 543326"/>
              <a:gd name="connsiteY20" fmla="*/ 14232 h 408449"/>
              <a:gd name="connsiteX21" fmla="*/ 442961 w 543326"/>
              <a:gd name="connsiteY21" fmla="*/ 6048 h 408449"/>
              <a:gd name="connsiteX22" fmla="*/ 462529 w 543326"/>
              <a:gd name="connsiteY22" fmla="*/ 1423 h 408449"/>
              <a:gd name="connsiteX23" fmla="*/ 490993 w 543326"/>
              <a:gd name="connsiteY23" fmla="*/ 0 h 408449"/>
              <a:gd name="connsiteX24" fmla="*/ 211340 w 543326"/>
              <a:gd name="connsiteY24" fmla="*/ 0 h 408449"/>
              <a:gd name="connsiteX25" fmla="*/ 241227 w 543326"/>
              <a:gd name="connsiteY25" fmla="*/ 1423 h 408449"/>
              <a:gd name="connsiteX26" fmla="*/ 258305 w 543326"/>
              <a:gd name="connsiteY26" fmla="*/ 6760 h 408449"/>
              <a:gd name="connsiteX27" fmla="*/ 263997 w 543326"/>
              <a:gd name="connsiteY27" fmla="*/ 16366 h 408449"/>
              <a:gd name="connsiteX28" fmla="*/ 261151 w 543326"/>
              <a:gd name="connsiteY28" fmla="*/ 29886 h 408449"/>
              <a:gd name="connsiteX29" fmla="*/ 177184 w 543326"/>
              <a:gd name="connsiteY29" fmla="*/ 224149 h 408449"/>
              <a:gd name="connsiteX30" fmla="*/ 177184 w 543326"/>
              <a:gd name="connsiteY30" fmla="*/ 334445 h 408449"/>
              <a:gd name="connsiteX31" fmla="*/ 171847 w 543326"/>
              <a:gd name="connsiteY31" fmla="*/ 373226 h 408449"/>
              <a:gd name="connsiteX32" fmla="*/ 155481 w 543326"/>
              <a:gd name="connsiteY32" fmla="*/ 395641 h 408449"/>
              <a:gd name="connsiteX33" fmla="*/ 127373 w 543326"/>
              <a:gd name="connsiteY33" fmla="*/ 405959 h 408449"/>
              <a:gd name="connsiteX34" fmla="*/ 86813 w 543326"/>
              <a:gd name="connsiteY34" fmla="*/ 408449 h 408449"/>
              <a:gd name="connsiteX35" fmla="*/ 46964 w 543326"/>
              <a:gd name="connsiteY35" fmla="*/ 405959 h 408449"/>
              <a:gd name="connsiteX36" fmla="*/ 20280 w 543326"/>
              <a:gd name="connsiteY36" fmla="*/ 395641 h 408449"/>
              <a:gd name="connsiteX37" fmla="*/ 4981 w 543326"/>
              <a:gd name="connsiteY37" fmla="*/ 373226 h 408449"/>
              <a:gd name="connsiteX38" fmla="*/ 0 w 543326"/>
              <a:gd name="connsiteY38" fmla="*/ 334445 h 408449"/>
              <a:gd name="connsiteX39" fmla="*/ 2490 w 543326"/>
              <a:gd name="connsiteY39" fmla="*/ 284634 h 408449"/>
              <a:gd name="connsiteX40" fmla="*/ 10673 w 543326"/>
              <a:gd name="connsiteY40" fmla="*/ 241227 h 408449"/>
              <a:gd name="connsiteX41" fmla="*/ 25972 w 543326"/>
              <a:gd name="connsiteY41" fmla="*/ 201378 h 408449"/>
              <a:gd name="connsiteX42" fmla="*/ 49099 w 543326"/>
              <a:gd name="connsiteY42" fmla="*/ 162241 h 408449"/>
              <a:gd name="connsiteX43" fmla="*/ 140182 w 543326"/>
              <a:gd name="connsiteY43" fmla="*/ 26328 h 408449"/>
              <a:gd name="connsiteX44" fmla="*/ 150500 w 543326"/>
              <a:gd name="connsiteY44" fmla="*/ 14232 h 408449"/>
              <a:gd name="connsiteX45" fmla="*/ 164020 w 543326"/>
              <a:gd name="connsiteY45" fmla="*/ 6048 h 408449"/>
              <a:gd name="connsiteX46" fmla="*/ 183588 w 543326"/>
              <a:gd name="connsiteY46" fmla="*/ 1423 h 408449"/>
              <a:gd name="connsiteX47" fmla="*/ 211340 w 543326"/>
              <a:gd name="connsiteY47" fmla="*/ 0 h 4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43326" h="408449">
                <a:moveTo>
                  <a:pt x="490993" y="0"/>
                </a:moveTo>
                <a:cubicBezTo>
                  <a:pt x="503327" y="0"/>
                  <a:pt x="513289" y="474"/>
                  <a:pt x="520879" y="1423"/>
                </a:cubicBezTo>
                <a:cubicBezTo>
                  <a:pt x="528470" y="2372"/>
                  <a:pt x="534044" y="4151"/>
                  <a:pt x="537602" y="6760"/>
                </a:cubicBezTo>
                <a:cubicBezTo>
                  <a:pt x="541160" y="9369"/>
                  <a:pt x="543057" y="12571"/>
                  <a:pt x="543294" y="16366"/>
                </a:cubicBezTo>
                <a:cubicBezTo>
                  <a:pt x="543532" y="20161"/>
                  <a:pt x="542464" y="24668"/>
                  <a:pt x="540092" y="29886"/>
                </a:cubicBezTo>
                <a:lnTo>
                  <a:pt x="456837" y="224149"/>
                </a:lnTo>
                <a:lnTo>
                  <a:pt x="456837" y="334445"/>
                </a:lnTo>
                <a:cubicBezTo>
                  <a:pt x="456837" y="350574"/>
                  <a:pt x="455058" y="363501"/>
                  <a:pt x="451500" y="373226"/>
                </a:cubicBezTo>
                <a:cubicBezTo>
                  <a:pt x="447942" y="382951"/>
                  <a:pt x="442487" y="390423"/>
                  <a:pt x="435133" y="395641"/>
                </a:cubicBezTo>
                <a:cubicBezTo>
                  <a:pt x="427780" y="400859"/>
                  <a:pt x="418293" y="404299"/>
                  <a:pt x="406670" y="405959"/>
                </a:cubicBezTo>
                <a:cubicBezTo>
                  <a:pt x="395048" y="407619"/>
                  <a:pt x="381646" y="408449"/>
                  <a:pt x="366466" y="408449"/>
                </a:cubicBezTo>
                <a:cubicBezTo>
                  <a:pt x="350811" y="408449"/>
                  <a:pt x="337528" y="407619"/>
                  <a:pt x="326617" y="405959"/>
                </a:cubicBezTo>
                <a:cubicBezTo>
                  <a:pt x="315706" y="404299"/>
                  <a:pt x="306692" y="400859"/>
                  <a:pt x="299577" y="395641"/>
                </a:cubicBezTo>
                <a:cubicBezTo>
                  <a:pt x="292461" y="390423"/>
                  <a:pt x="287361" y="382951"/>
                  <a:pt x="284278" y="373226"/>
                </a:cubicBezTo>
                <a:cubicBezTo>
                  <a:pt x="281194" y="363501"/>
                  <a:pt x="279652" y="350574"/>
                  <a:pt x="279652" y="334445"/>
                </a:cubicBezTo>
                <a:cubicBezTo>
                  <a:pt x="279652" y="316418"/>
                  <a:pt x="280482" y="299814"/>
                  <a:pt x="282143" y="284634"/>
                </a:cubicBezTo>
                <a:cubicBezTo>
                  <a:pt x="283803" y="269453"/>
                  <a:pt x="286531" y="254984"/>
                  <a:pt x="290326" y="241227"/>
                </a:cubicBezTo>
                <a:cubicBezTo>
                  <a:pt x="294121" y="227470"/>
                  <a:pt x="299221" y="214187"/>
                  <a:pt x="305625" y="201378"/>
                </a:cubicBezTo>
                <a:cubicBezTo>
                  <a:pt x="312029" y="188570"/>
                  <a:pt x="319738" y="175524"/>
                  <a:pt x="328752" y="162241"/>
                </a:cubicBezTo>
                <a:lnTo>
                  <a:pt x="419123" y="26328"/>
                </a:lnTo>
                <a:cubicBezTo>
                  <a:pt x="422444" y="21585"/>
                  <a:pt x="425883" y="17552"/>
                  <a:pt x="429441" y="14232"/>
                </a:cubicBezTo>
                <a:cubicBezTo>
                  <a:pt x="432999" y="10911"/>
                  <a:pt x="437505" y="8183"/>
                  <a:pt x="442961" y="6048"/>
                </a:cubicBezTo>
                <a:cubicBezTo>
                  <a:pt x="448416" y="3914"/>
                  <a:pt x="454939" y="2372"/>
                  <a:pt x="462529" y="1423"/>
                </a:cubicBezTo>
                <a:cubicBezTo>
                  <a:pt x="470120" y="474"/>
                  <a:pt x="479608" y="0"/>
                  <a:pt x="490993" y="0"/>
                </a:cubicBezTo>
                <a:close/>
                <a:moveTo>
                  <a:pt x="211340" y="0"/>
                </a:moveTo>
                <a:cubicBezTo>
                  <a:pt x="223674" y="0"/>
                  <a:pt x="233637" y="474"/>
                  <a:pt x="241227" y="1423"/>
                </a:cubicBezTo>
                <a:cubicBezTo>
                  <a:pt x="248817" y="2372"/>
                  <a:pt x="254510" y="4151"/>
                  <a:pt x="258305" y="6760"/>
                </a:cubicBezTo>
                <a:cubicBezTo>
                  <a:pt x="262100" y="9369"/>
                  <a:pt x="263997" y="12571"/>
                  <a:pt x="263997" y="16366"/>
                </a:cubicBezTo>
                <a:cubicBezTo>
                  <a:pt x="263997" y="20161"/>
                  <a:pt x="263049" y="24668"/>
                  <a:pt x="261151" y="29886"/>
                </a:cubicBezTo>
                <a:lnTo>
                  <a:pt x="177184" y="224149"/>
                </a:lnTo>
                <a:lnTo>
                  <a:pt x="177184" y="334445"/>
                </a:lnTo>
                <a:cubicBezTo>
                  <a:pt x="177184" y="350574"/>
                  <a:pt x="175405" y="363501"/>
                  <a:pt x="171847" y="373226"/>
                </a:cubicBezTo>
                <a:cubicBezTo>
                  <a:pt x="168289" y="382951"/>
                  <a:pt x="162834" y="390423"/>
                  <a:pt x="155481" y="395641"/>
                </a:cubicBezTo>
                <a:cubicBezTo>
                  <a:pt x="148128" y="400859"/>
                  <a:pt x="138759" y="404299"/>
                  <a:pt x="127373" y="405959"/>
                </a:cubicBezTo>
                <a:cubicBezTo>
                  <a:pt x="115988" y="407619"/>
                  <a:pt x="102468" y="408449"/>
                  <a:pt x="86813" y="408449"/>
                </a:cubicBezTo>
                <a:cubicBezTo>
                  <a:pt x="71158" y="408449"/>
                  <a:pt x="57875" y="407619"/>
                  <a:pt x="46964" y="405959"/>
                </a:cubicBezTo>
                <a:cubicBezTo>
                  <a:pt x="36053" y="404299"/>
                  <a:pt x="27158" y="400859"/>
                  <a:pt x="20280" y="395641"/>
                </a:cubicBezTo>
                <a:cubicBezTo>
                  <a:pt x="13401" y="390423"/>
                  <a:pt x="8301" y="382951"/>
                  <a:pt x="4981" y="373226"/>
                </a:cubicBezTo>
                <a:cubicBezTo>
                  <a:pt x="1660" y="363501"/>
                  <a:pt x="0" y="350574"/>
                  <a:pt x="0" y="334445"/>
                </a:cubicBezTo>
                <a:cubicBezTo>
                  <a:pt x="0" y="316418"/>
                  <a:pt x="830" y="299814"/>
                  <a:pt x="2490" y="284634"/>
                </a:cubicBezTo>
                <a:cubicBezTo>
                  <a:pt x="4151" y="269453"/>
                  <a:pt x="6878" y="254984"/>
                  <a:pt x="10673" y="241227"/>
                </a:cubicBezTo>
                <a:cubicBezTo>
                  <a:pt x="14468" y="227470"/>
                  <a:pt x="19568" y="214187"/>
                  <a:pt x="25972" y="201378"/>
                </a:cubicBezTo>
                <a:cubicBezTo>
                  <a:pt x="32377" y="188570"/>
                  <a:pt x="40086" y="175524"/>
                  <a:pt x="49099" y="162241"/>
                </a:cubicBezTo>
                <a:lnTo>
                  <a:pt x="140182" y="26328"/>
                </a:lnTo>
                <a:cubicBezTo>
                  <a:pt x="143502" y="21585"/>
                  <a:pt x="146942" y="17552"/>
                  <a:pt x="150500" y="14232"/>
                </a:cubicBezTo>
                <a:cubicBezTo>
                  <a:pt x="154058" y="10911"/>
                  <a:pt x="158564" y="8183"/>
                  <a:pt x="164020" y="6048"/>
                </a:cubicBezTo>
                <a:cubicBezTo>
                  <a:pt x="169475" y="3914"/>
                  <a:pt x="175998" y="2372"/>
                  <a:pt x="183588" y="1423"/>
                </a:cubicBezTo>
                <a:cubicBezTo>
                  <a:pt x="191179" y="474"/>
                  <a:pt x="200429" y="0"/>
                  <a:pt x="211340" y="0"/>
                </a:cubicBezTo>
                <a:close/>
              </a:path>
            </a:pathLst>
          </a:custGeom>
          <a:solidFill>
            <a:schemeClr val="accent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600"/>
              </a:spcAft>
            </a:pPr>
            <a:endParaRPr lang="en-US" sz="11500" b="1" dirty="0">
              <a:solidFill>
                <a:schemeClr val="accent3"/>
              </a:solidFill>
            </a:endParaRPr>
          </a:p>
        </p:txBody>
      </p:sp>
      <p:sp>
        <p:nvSpPr>
          <p:cNvPr id="14" name="TextBox 13">
            <a:extLst>
              <a:ext uri="{FF2B5EF4-FFF2-40B4-BE49-F238E27FC236}">
                <a16:creationId xmlns:a16="http://schemas.microsoft.com/office/drawing/2014/main" id="{76FC7613-EC6C-9EFE-D02C-AD5E5C8730A5}"/>
              </a:ext>
            </a:extLst>
          </p:cNvPr>
          <p:cNvSpPr txBox="1"/>
          <p:nvPr userDrawn="1"/>
        </p:nvSpPr>
        <p:spPr>
          <a:xfrm>
            <a:off x="8534399" y="4767559"/>
            <a:ext cx="609601" cy="458271"/>
          </a:xfrm>
          <a:custGeom>
            <a:avLst/>
            <a:gdLst>
              <a:gd name="connsiteX0" fmla="*/ 456514 w 543327"/>
              <a:gd name="connsiteY0" fmla="*/ 0 h 408449"/>
              <a:gd name="connsiteX1" fmla="*/ 496363 w 543327"/>
              <a:gd name="connsiteY1" fmla="*/ 2490 h 408449"/>
              <a:gd name="connsiteX2" fmla="*/ 523047 w 543327"/>
              <a:gd name="connsiteY2" fmla="*/ 12808 h 408449"/>
              <a:gd name="connsiteX3" fmla="*/ 538346 w 543327"/>
              <a:gd name="connsiteY3" fmla="*/ 35223 h 408449"/>
              <a:gd name="connsiteX4" fmla="*/ 543327 w 543327"/>
              <a:gd name="connsiteY4" fmla="*/ 74005 h 408449"/>
              <a:gd name="connsiteX5" fmla="*/ 540837 w 543327"/>
              <a:gd name="connsiteY5" fmla="*/ 123816 h 408449"/>
              <a:gd name="connsiteX6" fmla="*/ 532654 w 543327"/>
              <a:gd name="connsiteY6" fmla="*/ 167222 h 408449"/>
              <a:gd name="connsiteX7" fmla="*/ 517710 w 543327"/>
              <a:gd name="connsiteY7" fmla="*/ 207071 h 408449"/>
              <a:gd name="connsiteX8" fmla="*/ 494228 w 543327"/>
              <a:gd name="connsiteY8" fmla="*/ 246208 h 408449"/>
              <a:gd name="connsiteX9" fmla="*/ 403145 w 543327"/>
              <a:gd name="connsiteY9" fmla="*/ 382121 h 408449"/>
              <a:gd name="connsiteX10" fmla="*/ 392827 w 543327"/>
              <a:gd name="connsiteY10" fmla="*/ 394218 h 408449"/>
              <a:gd name="connsiteX11" fmla="*/ 379307 w 543327"/>
              <a:gd name="connsiteY11" fmla="*/ 402401 h 408449"/>
              <a:gd name="connsiteX12" fmla="*/ 359738 w 543327"/>
              <a:gd name="connsiteY12" fmla="*/ 407026 h 408449"/>
              <a:gd name="connsiteX13" fmla="*/ 331987 w 543327"/>
              <a:gd name="connsiteY13" fmla="*/ 408449 h 408449"/>
              <a:gd name="connsiteX14" fmla="*/ 302100 w 543327"/>
              <a:gd name="connsiteY14" fmla="*/ 407026 h 408449"/>
              <a:gd name="connsiteX15" fmla="*/ 285378 w 543327"/>
              <a:gd name="connsiteY15" fmla="*/ 401689 h 408449"/>
              <a:gd name="connsiteX16" fmla="*/ 279685 w 543327"/>
              <a:gd name="connsiteY16" fmla="*/ 392083 h 408449"/>
              <a:gd name="connsiteX17" fmla="*/ 282176 w 543327"/>
              <a:gd name="connsiteY17" fmla="*/ 377851 h 408449"/>
              <a:gd name="connsiteX18" fmla="*/ 366143 w 543327"/>
              <a:gd name="connsiteY18" fmla="*/ 184300 h 408449"/>
              <a:gd name="connsiteX19" fmla="*/ 366143 w 543327"/>
              <a:gd name="connsiteY19" fmla="*/ 74005 h 408449"/>
              <a:gd name="connsiteX20" fmla="*/ 371480 w 543327"/>
              <a:gd name="connsiteY20" fmla="*/ 35223 h 408449"/>
              <a:gd name="connsiteX21" fmla="*/ 387490 w 543327"/>
              <a:gd name="connsiteY21" fmla="*/ 12808 h 408449"/>
              <a:gd name="connsiteX22" fmla="*/ 415598 w 543327"/>
              <a:gd name="connsiteY22" fmla="*/ 2490 h 408449"/>
              <a:gd name="connsiteX23" fmla="*/ 456514 w 543327"/>
              <a:gd name="connsiteY23" fmla="*/ 0 h 408449"/>
              <a:gd name="connsiteX24" fmla="*/ 177573 w 543327"/>
              <a:gd name="connsiteY24" fmla="*/ 0 h 408449"/>
              <a:gd name="connsiteX25" fmla="*/ 217422 w 543327"/>
              <a:gd name="connsiteY25" fmla="*/ 2490 h 408449"/>
              <a:gd name="connsiteX26" fmla="*/ 244106 w 543327"/>
              <a:gd name="connsiteY26" fmla="*/ 12808 h 408449"/>
              <a:gd name="connsiteX27" fmla="*/ 259405 w 543327"/>
              <a:gd name="connsiteY27" fmla="*/ 35223 h 408449"/>
              <a:gd name="connsiteX28" fmla="*/ 264386 w 543327"/>
              <a:gd name="connsiteY28" fmla="*/ 74005 h 408449"/>
              <a:gd name="connsiteX29" fmla="*/ 261896 w 543327"/>
              <a:gd name="connsiteY29" fmla="*/ 123816 h 408449"/>
              <a:gd name="connsiteX30" fmla="*/ 253713 w 543327"/>
              <a:gd name="connsiteY30" fmla="*/ 167222 h 408449"/>
              <a:gd name="connsiteX31" fmla="*/ 238413 w 543327"/>
              <a:gd name="connsiteY31" fmla="*/ 207071 h 408449"/>
              <a:gd name="connsiteX32" fmla="*/ 215287 w 543327"/>
              <a:gd name="connsiteY32" fmla="*/ 246208 h 408449"/>
              <a:gd name="connsiteX33" fmla="*/ 123493 w 543327"/>
              <a:gd name="connsiteY33" fmla="*/ 382121 h 408449"/>
              <a:gd name="connsiteX34" fmla="*/ 113530 w 543327"/>
              <a:gd name="connsiteY34" fmla="*/ 394218 h 408449"/>
              <a:gd name="connsiteX35" fmla="*/ 99654 w 543327"/>
              <a:gd name="connsiteY35" fmla="*/ 402401 h 408449"/>
              <a:gd name="connsiteX36" fmla="*/ 80442 w 543327"/>
              <a:gd name="connsiteY36" fmla="*/ 407026 h 408449"/>
              <a:gd name="connsiteX37" fmla="*/ 53046 w 543327"/>
              <a:gd name="connsiteY37" fmla="*/ 408449 h 408449"/>
              <a:gd name="connsiteX38" fmla="*/ 22803 w 543327"/>
              <a:gd name="connsiteY38" fmla="*/ 407026 h 408449"/>
              <a:gd name="connsiteX39" fmla="*/ 5725 w 543327"/>
              <a:gd name="connsiteY39" fmla="*/ 401689 h 408449"/>
              <a:gd name="connsiteX40" fmla="*/ 33 w 543327"/>
              <a:gd name="connsiteY40" fmla="*/ 392083 h 408449"/>
              <a:gd name="connsiteX41" fmla="*/ 3235 w 543327"/>
              <a:gd name="connsiteY41" fmla="*/ 377851 h 408449"/>
              <a:gd name="connsiteX42" fmla="*/ 87202 w 543327"/>
              <a:gd name="connsiteY42" fmla="*/ 184300 h 408449"/>
              <a:gd name="connsiteX43" fmla="*/ 87202 w 543327"/>
              <a:gd name="connsiteY43" fmla="*/ 74005 h 408449"/>
              <a:gd name="connsiteX44" fmla="*/ 92183 w 543327"/>
              <a:gd name="connsiteY44" fmla="*/ 35223 h 408449"/>
              <a:gd name="connsiteX45" fmla="*/ 108193 w 543327"/>
              <a:gd name="connsiteY45" fmla="*/ 12808 h 408449"/>
              <a:gd name="connsiteX46" fmla="*/ 136657 w 543327"/>
              <a:gd name="connsiteY46" fmla="*/ 2490 h 408449"/>
              <a:gd name="connsiteX47" fmla="*/ 177573 w 543327"/>
              <a:gd name="connsiteY47" fmla="*/ 0 h 4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43327" h="408449">
                <a:moveTo>
                  <a:pt x="456514" y="0"/>
                </a:moveTo>
                <a:cubicBezTo>
                  <a:pt x="472169" y="0"/>
                  <a:pt x="485452" y="830"/>
                  <a:pt x="496363" y="2490"/>
                </a:cubicBezTo>
                <a:cubicBezTo>
                  <a:pt x="507274" y="4151"/>
                  <a:pt x="516169" y="7590"/>
                  <a:pt x="523047" y="12808"/>
                </a:cubicBezTo>
                <a:cubicBezTo>
                  <a:pt x="529926" y="18027"/>
                  <a:pt x="535026" y="25498"/>
                  <a:pt x="538346" y="35223"/>
                </a:cubicBezTo>
                <a:cubicBezTo>
                  <a:pt x="541667" y="44948"/>
                  <a:pt x="543327" y="57875"/>
                  <a:pt x="543327" y="74005"/>
                </a:cubicBezTo>
                <a:cubicBezTo>
                  <a:pt x="543327" y="92031"/>
                  <a:pt x="542497" y="108635"/>
                  <a:pt x="540837" y="123816"/>
                </a:cubicBezTo>
                <a:cubicBezTo>
                  <a:pt x="539177" y="138996"/>
                  <a:pt x="536449" y="153465"/>
                  <a:pt x="532654" y="167222"/>
                </a:cubicBezTo>
                <a:cubicBezTo>
                  <a:pt x="528859" y="180980"/>
                  <a:pt x="523877" y="194262"/>
                  <a:pt x="517710" y="207071"/>
                </a:cubicBezTo>
                <a:cubicBezTo>
                  <a:pt x="511543" y="219879"/>
                  <a:pt x="503716" y="232925"/>
                  <a:pt x="494228" y="246208"/>
                </a:cubicBezTo>
                <a:lnTo>
                  <a:pt x="403145" y="382121"/>
                </a:lnTo>
                <a:cubicBezTo>
                  <a:pt x="399824" y="386865"/>
                  <a:pt x="396385" y="390897"/>
                  <a:pt x="392827" y="394218"/>
                </a:cubicBezTo>
                <a:cubicBezTo>
                  <a:pt x="389269" y="397538"/>
                  <a:pt x="384763" y="400266"/>
                  <a:pt x="379307" y="402401"/>
                </a:cubicBezTo>
                <a:cubicBezTo>
                  <a:pt x="373852" y="404536"/>
                  <a:pt x="367329" y="406077"/>
                  <a:pt x="359738" y="407026"/>
                </a:cubicBezTo>
                <a:cubicBezTo>
                  <a:pt x="352148" y="407975"/>
                  <a:pt x="342898" y="408449"/>
                  <a:pt x="331987" y="408449"/>
                </a:cubicBezTo>
                <a:cubicBezTo>
                  <a:pt x="319653" y="408449"/>
                  <a:pt x="309690" y="407975"/>
                  <a:pt x="302100" y="407026"/>
                </a:cubicBezTo>
                <a:cubicBezTo>
                  <a:pt x="294510" y="406077"/>
                  <a:pt x="288936" y="404299"/>
                  <a:pt x="285378" y="401689"/>
                </a:cubicBezTo>
                <a:cubicBezTo>
                  <a:pt x="281820" y="399080"/>
                  <a:pt x="279923" y="395878"/>
                  <a:pt x="279685" y="392083"/>
                </a:cubicBezTo>
                <a:cubicBezTo>
                  <a:pt x="279448" y="388288"/>
                  <a:pt x="280278" y="383544"/>
                  <a:pt x="282176" y="377851"/>
                </a:cubicBezTo>
                <a:lnTo>
                  <a:pt x="366143" y="184300"/>
                </a:lnTo>
                <a:lnTo>
                  <a:pt x="366143" y="74005"/>
                </a:lnTo>
                <a:cubicBezTo>
                  <a:pt x="366143" y="57875"/>
                  <a:pt x="367922" y="44948"/>
                  <a:pt x="371480" y="35223"/>
                </a:cubicBezTo>
                <a:cubicBezTo>
                  <a:pt x="375038" y="25498"/>
                  <a:pt x="380374" y="18027"/>
                  <a:pt x="387490" y="12808"/>
                </a:cubicBezTo>
                <a:cubicBezTo>
                  <a:pt x="394606" y="7590"/>
                  <a:pt x="403975" y="4151"/>
                  <a:pt x="415598" y="2490"/>
                </a:cubicBezTo>
                <a:cubicBezTo>
                  <a:pt x="427220" y="830"/>
                  <a:pt x="440859" y="0"/>
                  <a:pt x="456514" y="0"/>
                </a:cubicBezTo>
                <a:close/>
                <a:moveTo>
                  <a:pt x="177573" y="0"/>
                </a:moveTo>
                <a:cubicBezTo>
                  <a:pt x="193228" y="0"/>
                  <a:pt x="206511" y="830"/>
                  <a:pt x="217422" y="2490"/>
                </a:cubicBezTo>
                <a:cubicBezTo>
                  <a:pt x="228333" y="4151"/>
                  <a:pt x="237228" y="7590"/>
                  <a:pt x="244106" y="12808"/>
                </a:cubicBezTo>
                <a:cubicBezTo>
                  <a:pt x="250985" y="18027"/>
                  <a:pt x="256085" y="25498"/>
                  <a:pt x="259405" y="35223"/>
                </a:cubicBezTo>
                <a:cubicBezTo>
                  <a:pt x="262726" y="44948"/>
                  <a:pt x="264386" y="57875"/>
                  <a:pt x="264386" y="74005"/>
                </a:cubicBezTo>
                <a:cubicBezTo>
                  <a:pt x="264386" y="92031"/>
                  <a:pt x="263556" y="108635"/>
                  <a:pt x="261896" y="123816"/>
                </a:cubicBezTo>
                <a:cubicBezTo>
                  <a:pt x="260235" y="138996"/>
                  <a:pt x="257508" y="153465"/>
                  <a:pt x="253713" y="167222"/>
                </a:cubicBezTo>
                <a:cubicBezTo>
                  <a:pt x="249917" y="180980"/>
                  <a:pt x="244818" y="194262"/>
                  <a:pt x="238413" y="207071"/>
                </a:cubicBezTo>
                <a:cubicBezTo>
                  <a:pt x="232009" y="219879"/>
                  <a:pt x="224300" y="232925"/>
                  <a:pt x="215287" y="246208"/>
                </a:cubicBezTo>
                <a:lnTo>
                  <a:pt x="123493" y="382121"/>
                </a:lnTo>
                <a:cubicBezTo>
                  <a:pt x="120646" y="386865"/>
                  <a:pt x="117326" y="390897"/>
                  <a:pt x="113530" y="394218"/>
                </a:cubicBezTo>
                <a:cubicBezTo>
                  <a:pt x="109735" y="397538"/>
                  <a:pt x="105110" y="400266"/>
                  <a:pt x="99654" y="402401"/>
                </a:cubicBezTo>
                <a:cubicBezTo>
                  <a:pt x="94199" y="404536"/>
                  <a:pt x="87795" y="406077"/>
                  <a:pt x="80442" y="407026"/>
                </a:cubicBezTo>
                <a:cubicBezTo>
                  <a:pt x="73089" y="407975"/>
                  <a:pt x="63957" y="408449"/>
                  <a:pt x="53046" y="408449"/>
                </a:cubicBezTo>
                <a:cubicBezTo>
                  <a:pt x="40712" y="408449"/>
                  <a:pt x="30631" y="407975"/>
                  <a:pt x="22803" y="407026"/>
                </a:cubicBezTo>
                <a:cubicBezTo>
                  <a:pt x="14976" y="406077"/>
                  <a:pt x="9283" y="404299"/>
                  <a:pt x="5725" y="401689"/>
                </a:cubicBezTo>
                <a:cubicBezTo>
                  <a:pt x="2167" y="399080"/>
                  <a:pt x="270" y="395878"/>
                  <a:pt x="33" y="392083"/>
                </a:cubicBezTo>
                <a:cubicBezTo>
                  <a:pt x="-204" y="388288"/>
                  <a:pt x="863" y="383544"/>
                  <a:pt x="3235" y="377851"/>
                </a:cubicBezTo>
                <a:lnTo>
                  <a:pt x="87202" y="184300"/>
                </a:lnTo>
                <a:lnTo>
                  <a:pt x="87202" y="74005"/>
                </a:lnTo>
                <a:cubicBezTo>
                  <a:pt x="87202" y="57875"/>
                  <a:pt x="88862" y="44948"/>
                  <a:pt x="92183" y="35223"/>
                </a:cubicBezTo>
                <a:cubicBezTo>
                  <a:pt x="95504" y="25498"/>
                  <a:pt x="100841" y="18027"/>
                  <a:pt x="108193" y="12808"/>
                </a:cubicBezTo>
                <a:cubicBezTo>
                  <a:pt x="115547" y="7590"/>
                  <a:pt x="125034" y="4151"/>
                  <a:pt x="136657" y="2490"/>
                </a:cubicBezTo>
                <a:cubicBezTo>
                  <a:pt x="148279" y="830"/>
                  <a:pt x="161918" y="0"/>
                  <a:pt x="177573" y="0"/>
                </a:cubicBezTo>
                <a:close/>
              </a:path>
            </a:pathLst>
          </a:custGeom>
          <a:solidFill>
            <a:schemeClr val="accent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600"/>
              </a:spcAft>
            </a:pPr>
            <a:endParaRPr lang="en-US" sz="11500" b="1" dirty="0">
              <a:solidFill>
                <a:schemeClr val="accent3"/>
              </a:solidFill>
            </a:endParaRPr>
          </a:p>
        </p:txBody>
      </p:sp>
    </p:spTree>
    <p:custDataLst>
      <p:tags r:id="rId1"/>
    </p:custDataLst>
    <p:extLst>
      <p:ext uri="{BB962C8B-B14F-4D97-AF65-F5344CB8AC3E}">
        <p14:creationId xmlns:p14="http://schemas.microsoft.com/office/powerpoint/2010/main" val="242196483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and Imag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9C38F01-C88C-66E4-D496-EE6F4DA6D042}"/>
              </a:ext>
            </a:extLst>
          </p:cNvPr>
          <p:cNvSpPr>
            <a:spLocks noGrp="1"/>
          </p:cNvSpPr>
          <p:nvPr>
            <p:ph type="pic" sz="quarter" idx="14" hasCustomPrompt="1"/>
          </p:nvPr>
        </p:nvSpPr>
        <p:spPr>
          <a:xfrm>
            <a:off x="1219200" y="2078979"/>
            <a:ext cx="1828800" cy="1828800"/>
          </a:xfrm>
          <a:solidFill>
            <a:srgbClr val="C4D0CD"/>
          </a:solidFill>
        </p:spPr>
        <p:txBody>
          <a:bodyPr lIns="180000" tIns="108000" rIns="180000"/>
          <a:lstStyle>
            <a:lvl1pPr marL="0" indent="0" algn="ctr">
              <a:buNone/>
              <a:defRPr sz="1800"/>
            </a:lvl1pPr>
          </a:lstStyle>
          <a:p>
            <a:r>
              <a:rPr lang="en-GB" dirty="0"/>
              <a:t>Click to add image</a:t>
            </a:r>
            <a:endParaRPr lang="en-US" dirty="0"/>
          </a:p>
        </p:txBody>
      </p:sp>
      <p:sp>
        <p:nvSpPr>
          <p:cNvPr id="2" name="Rectangle 1">
            <a:extLst>
              <a:ext uri="{FF2B5EF4-FFF2-40B4-BE49-F238E27FC236}">
                <a16:creationId xmlns:a16="http://schemas.microsoft.com/office/drawing/2014/main" id="{E7796C24-6670-DA8E-4126-26358670A78B}"/>
              </a:ext>
            </a:extLst>
          </p:cNvPr>
          <p:cNvSpPr/>
          <p:nvPr userDrawn="1"/>
        </p:nvSpPr>
        <p:spPr>
          <a:xfrm>
            <a:off x="0" y="0"/>
            <a:ext cx="6096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US" dirty="0" err="1"/>
          </a:p>
        </p:txBody>
      </p:sp>
      <p:sp>
        <p:nvSpPr>
          <p:cNvPr id="3" name="Date Placeholder 2">
            <a:extLst>
              <a:ext uri="{FF2B5EF4-FFF2-40B4-BE49-F238E27FC236}">
                <a16:creationId xmlns:a16="http://schemas.microsoft.com/office/drawing/2014/main" id="{FE4832AD-985D-4D13-ADFF-E382CC2CA7F2}"/>
              </a:ext>
            </a:extLst>
          </p:cNvPr>
          <p:cNvSpPr>
            <a:spLocks noGrp="1"/>
          </p:cNvSpPr>
          <p:nvPr>
            <p:ph type="dt" sz="half" idx="10"/>
          </p:nvPr>
        </p:nvSpPr>
        <p:spPr/>
        <p:txBody>
          <a:bodyPr/>
          <a:lstStyle>
            <a:lvl1pPr>
              <a:lnSpc>
                <a:spcPct val="100000"/>
              </a:lnSpc>
              <a:defRPr/>
            </a:lvl1pPr>
          </a:lstStyle>
          <a:p>
            <a:endParaRPr lang="en-GB"/>
          </a:p>
        </p:txBody>
      </p:sp>
      <p:sp>
        <p:nvSpPr>
          <p:cNvPr id="16" name="Title 15">
            <a:extLst>
              <a:ext uri="{FF2B5EF4-FFF2-40B4-BE49-F238E27FC236}">
                <a16:creationId xmlns:a16="http://schemas.microsoft.com/office/drawing/2014/main" id="{A9E1CF1C-7FA2-4710-BBC2-1C5B7B5ABF0F}"/>
              </a:ext>
            </a:extLst>
          </p:cNvPr>
          <p:cNvSpPr>
            <a:spLocks noGrp="1"/>
          </p:cNvSpPr>
          <p:nvPr>
            <p:ph type="title" hasCustomPrompt="1"/>
          </p:nvPr>
        </p:nvSpPr>
        <p:spPr>
          <a:xfrm>
            <a:off x="4267201" y="1219200"/>
            <a:ext cx="6705600" cy="3548359"/>
          </a:xfrm>
          <a:prstGeom prst="rect">
            <a:avLst/>
          </a:prstGeom>
          <a:noFill/>
        </p:spPr>
        <p:txBody>
          <a:bodyPr wrap="square" lIns="0" tIns="0" rIns="0" bIns="0" anchor="ctr" anchorCtr="0">
            <a:noAutofit/>
          </a:bodyPr>
          <a:lstStyle>
            <a:lvl1pPr algn="l">
              <a:lnSpc>
                <a:spcPct val="100000"/>
              </a:lnSpc>
              <a:defRPr baseline="0">
                <a:solidFill>
                  <a:schemeClr val="accent1"/>
                </a:solidFill>
              </a:defRPr>
            </a:lvl1pPr>
          </a:lstStyle>
          <a:p>
            <a:r>
              <a:rPr lang="en-US" dirty="0"/>
              <a:t>Click to add quote.</a:t>
            </a:r>
          </a:p>
        </p:txBody>
      </p:sp>
      <p:sp>
        <p:nvSpPr>
          <p:cNvPr id="5" name="Slide Number Placeholder 4">
            <a:extLst>
              <a:ext uri="{FF2B5EF4-FFF2-40B4-BE49-F238E27FC236}">
                <a16:creationId xmlns:a16="http://schemas.microsoft.com/office/drawing/2014/main" id="{D0F3331A-221C-4BB7-BE2C-92316653FCF1}"/>
              </a:ext>
            </a:extLst>
          </p:cNvPr>
          <p:cNvSpPr>
            <a:spLocks noGrp="1"/>
          </p:cNvSpPr>
          <p:nvPr>
            <p:ph type="sldNum" sz="quarter" idx="12"/>
          </p:nvPr>
        </p:nvSpPr>
        <p:spPr/>
        <p:txBody>
          <a:bodyPr/>
          <a:lstStyle>
            <a:lvl1pPr>
              <a:lnSpc>
                <a:spcPct val="100000"/>
              </a:lnSpc>
              <a:defRPr>
                <a:solidFill>
                  <a:schemeClr val="bg1"/>
                </a:solidFill>
              </a:defRPr>
            </a:lvl1pPr>
          </a:lstStyle>
          <a:p>
            <a:fld id="{F8E47D07-9D1E-4FE9-B31A-2F5863681021}" type="slidenum">
              <a:rPr lang="en-GB" smtClean="0"/>
              <a:pPr/>
              <a:t>‹#›</a:t>
            </a:fld>
            <a:endParaRPr lang="en-GB"/>
          </a:p>
        </p:txBody>
      </p:sp>
      <p:sp>
        <p:nvSpPr>
          <p:cNvPr id="6" name="Text Placeholder 5">
            <a:extLst>
              <a:ext uri="{FF2B5EF4-FFF2-40B4-BE49-F238E27FC236}">
                <a16:creationId xmlns:a16="http://schemas.microsoft.com/office/drawing/2014/main" id="{0DF1B5E0-FD79-4230-B3D0-006D6BDCBC6F}"/>
              </a:ext>
            </a:extLst>
          </p:cNvPr>
          <p:cNvSpPr>
            <a:spLocks noGrp="1"/>
          </p:cNvSpPr>
          <p:nvPr>
            <p:ph type="body" sz="quarter" idx="13" hasCustomPrompt="1"/>
          </p:nvPr>
        </p:nvSpPr>
        <p:spPr>
          <a:xfrm>
            <a:off x="4267201" y="5225830"/>
            <a:ext cx="6705600" cy="973358"/>
          </a:xfrm>
        </p:spPr>
        <p:txBody>
          <a:bodyPr/>
          <a:lstStyle>
            <a:lvl1pPr marL="0" indent="0" algn="l">
              <a:lnSpc>
                <a:spcPct val="100000"/>
              </a:lnSpc>
              <a:buNone/>
              <a:defRPr b="1">
                <a:solidFill>
                  <a:schemeClr val="tx1"/>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Click to add attribution</a:t>
            </a:r>
          </a:p>
        </p:txBody>
      </p:sp>
      <p:sp>
        <p:nvSpPr>
          <p:cNvPr id="15" name="TextBox 14">
            <a:extLst>
              <a:ext uri="{FF2B5EF4-FFF2-40B4-BE49-F238E27FC236}">
                <a16:creationId xmlns:a16="http://schemas.microsoft.com/office/drawing/2014/main" id="{8B305329-1D2F-EF7C-8F5E-7FE0825D5AF6}"/>
              </a:ext>
            </a:extLst>
          </p:cNvPr>
          <p:cNvSpPr txBox="1"/>
          <p:nvPr userDrawn="1"/>
        </p:nvSpPr>
        <p:spPr>
          <a:xfrm>
            <a:off x="3657601" y="746021"/>
            <a:ext cx="609600" cy="458271"/>
          </a:xfrm>
          <a:custGeom>
            <a:avLst/>
            <a:gdLst>
              <a:gd name="connsiteX0" fmla="*/ 490993 w 543326"/>
              <a:gd name="connsiteY0" fmla="*/ 0 h 408449"/>
              <a:gd name="connsiteX1" fmla="*/ 520879 w 543326"/>
              <a:gd name="connsiteY1" fmla="*/ 1423 h 408449"/>
              <a:gd name="connsiteX2" fmla="*/ 537602 w 543326"/>
              <a:gd name="connsiteY2" fmla="*/ 6760 h 408449"/>
              <a:gd name="connsiteX3" fmla="*/ 543294 w 543326"/>
              <a:gd name="connsiteY3" fmla="*/ 16366 h 408449"/>
              <a:gd name="connsiteX4" fmla="*/ 540092 w 543326"/>
              <a:gd name="connsiteY4" fmla="*/ 29886 h 408449"/>
              <a:gd name="connsiteX5" fmla="*/ 456837 w 543326"/>
              <a:gd name="connsiteY5" fmla="*/ 224149 h 408449"/>
              <a:gd name="connsiteX6" fmla="*/ 456837 w 543326"/>
              <a:gd name="connsiteY6" fmla="*/ 334445 h 408449"/>
              <a:gd name="connsiteX7" fmla="*/ 451500 w 543326"/>
              <a:gd name="connsiteY7" fmla="*/ 373226 h 408449"/>
              <a:gd name="connsiteX8" fmla="*/ 435133 w 543326"/>
              <a:gd name="connsiteY8" fmla="*/ 395641 h 408449"/>
              <a:gd name="connsiteX9" fmla="*/ 406670 w 543326"/>
              <a:gd name="connsiteY9" fmla="*/ 405959 h 408449"/>
              <a:gd name="connsiteX10" fmla="*/ 366466 w 543326"/>
              <a:gd name="connsiteY10" fmla="*/ 408449 h 408449"/>
              <a:gd name="connsiteX11" fmla="*/ 326617 w 543326"/>
              <a:gd name="connsiteY11" fmla="*/ 405959 h 408449"/>
              <a:gd name="connsiteX12" fmla="*/ 299577 w 543326"/>
              <a:gd name="connsiteY12" fmla="*/ 395641 h 408449"/>
              <a:gd name="connsiteX13" fmla="*/ 284278 w 543326"/>
              <a:gd name="connsiteY13" fmla="*/ 373226 h 408449"/>
              <a:gd name="connsiteX14" fmla="*/ 279652 w 543326"/>
              <a:gd name="connsiteY14" fmla="*/ 334445 h 408449"/>
              <a:gd name="connsiteX15" fmla="*/ 282143 w 543326"/>
              <a:gd name="connsiteY15" fmla="*/ 284634 h 408449"/>
              <a:gd name="connsiteX16" fmla="*/ 290326 w 543326"/>
              <a:gd name="connsiteY16" fmla="*/ 241227 h 408449"/>
              <a:gd name="connsiteX17" fmla="*/ 305625 w 543326"/>
              <a:gd name="connsiteY17" fmla="*/ 201378 h 408449"/>
              <a:gd name="connsiteX18" fmla="*/ 328752 w 543326"/>
              <a:gd name="connsiteY18" fmla="*/ 162241 h 408449"/>
              <a:gd name="connsiteX19" fmla="*/ 419123 w 543326"/>
              <a:gd name="connsiteY19" fmla="*/ 26328 h 408449"/>
              <a:gd name="connsiteX20" fmla="*/ 429441 w 543326"/>
              <a:gd name="connsiteY20" fmla="*/ 14232 h 408449"/>
              <a:gd name="connsiteX21" fmla="*/ 442961 w 543326"/>
              <a:gd name="connsiteY21" fmla="*/ 6048 h 408449"/>
              <a:gd name="connsiteX22" fmla="*/ 462529 w 543326"/>
              <a:gd name="connsiteY22" fmla="*/ 1423 h 408449"/>
              <a:gd name="connsiteX23" fmla="*/ 490993 w 543326"/>
              <a:gd name="connsiteY23" fmla="*/ 0 h 408449"/>
              <a:gd name="connsiteX24" fmla="*/ 211340 w 543326"/>
              <a:gd name="connsiteY24" fmla="*/ 0 h 408449"/>
              <a:gd name="connsiteX25" fmla="*/ 241227 w 543326"/>
              <a:gd name="connsiteY25" fmla="*/ 1423 h 408449"/>
              <a:gd name="connsiteX26" fmla="*/ 258305 w 543326"/>
              <a:gd name="connsiteY26" fmla="*/ 6760 h 408449"/>
              <a:gd name="connsiteX27" fmla="*/ 263997 w 543326"/>
              <a:gd name="connsiteY27" fmla="*/ 16366 h 408449"/>
              <a:gd name="connsiteX28" fmla="*/ 261151 w 543326"/>
              <a:gd name="connsiteY28" fmla="*/ 29886 h 408449"/>
              <a:gd name="connsiteX29" fmla="*/ 177184 w 543326"/>
              <a:gd name="connsiteY29" fmla="*/ 224149 h 408449"/>
              <a:gd name="connsiteX30" fmla="*/ 177184 w 543326"/>
              <a:gd name="connsiteY30" fmla="*/ 334445 h 408449"/>
              <a:gd name="connsiteX31" fmla="*/ 171847 w 543326"/>
              <a:gd name="connsiteY31" fmla="*/ 373226 h 408449"/>
              <a:gd name="connsiteX32" fmla="*/ 155481 w 543326"/>
              <a:gd name="connsiteY32" fmla="*/ 395641 h 408449"/>
              <a:gd name="connsiteX33" fmla="*/ 127373 w 543326"/>
              <a:gd name="connsiteY33" fmla="*/ 405959 h 408449"/>
              <a:gd name="connsiteX34" fmla="*/ 86813 w 543326"/>
              <a:gd name="connsiteY34" fmla="*/ 408449 h 408449"/>
              <a:gd name="connsiteX35" fmla="*/ 46964 w 543326"/>
              <a:gd name="connsiteY35" fmla="*/ 405959 h 408449"/>
              <a:gd name="connsiteX36" fmla="*/ 20280 w 543326"/>
              <a:gd name="connsiteY36" fmla="*/ 395641 h 408449"/>
              <a:gd name="connsiteX37" fmla="*/ 4981 w 543326"/>
              <a:gd name="connsiteY37" fmla="*/ 373226 h 408449"/>
              <a:gd name="connsiteX38" fmla="*/ 0 w 543326"/>
              <a:gd name="connsiteY38" fmla="*/ 334445 h 408449"/>
              <a:gd name="connsiteX39" fmla="*/ 2490 w 543326"/>
              <a:gd name="connsiteY39" fmla="*/ 284634 h 408449"/>
              <a:gd name="connsiteX40" fmla="*/ 10673 w 543326"/>
              <a:gd name="connsiteY40" fmla="*/ 241227 h 408449"/>
              <a:gd name="connsiteX41" fmla="*/ 25972 w 543326"/>
              <a:gd name="connsiteY41" fmla="*/ 201378 h 408449"/>
              <a:gd name="connsiteX42" fmla="*/ 49099 w 543326"/>
              <a:gd name="connsiteY42" fmla="*/ 162241 h 408449"/>
              <a:gd name="connsiteX43" fmla="*/ 140182 w 543326"/>
              <a:gd name="connsiteY43" fmla="*/ 26328 h 408449"/>
              <a:gd name="connsiteX44" fmla="*/ 150500 w 543326"/>
              <a:gd name="connsiteY44" fmla="*/ 14232 h 408449"/>
              <a:gd name="connsiteX45" fmla="*/ 164020 w 543326"/>
              <a:gd name="connsiteY45" fmla="*/ 6048 h 408449"/>
              <a:gd name="connsiteX46" fmla="*/ 183588 w 543326"/>
              <a:gd name="connsiteY46" fmla="*/ 1423 h 408449"/>
              <a:gd name="connsiteX47" fmla="*/ 211340 w 543326"/>
              <a:gd name="connsiteY47" fmla="*/ 0 h 4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43326" h="408449">
                <a:moveTo>
                  <a:pt x="490993" y="0"/>
                </a:moveTo>
                <a:cubicBezTo>
                  <a:pt x="503327" y="0"/>
                  <a:pt x="513289" y="474"/>
                  <a:pt x="520879" y="1423"/>
                </a:cubicBezTo>
                <a:cubicBezTo>
                  <a:pt x="528470" y="2372"/>
                  <a:pt x="534044" y="4151"/>
                  <a:pt x="537602" y="6760"/>
                </a:cubicBezTo>
                <a:cubicBezTo>
                  <a:pt x="541160" y="9369"/>
                  <a:pt x="543057" y="12571"/>
                  <a:pt x="543294" y="16366"/>
                </a:cubicBezTo>
                <a:cubicBezTo>
                  <a:pt x="543532" y="20161"/>
                  <a:pt x="542464" y="24668"/>
                  <a:pt x="540092" y="29886"/>
                </a:cubicBezTo>
                <a:lnTo>
                  <a:pt x="456837" y="224149"/>
                </a:lnTo>
                <a:lnTo>
                  <a:pt x="456837" y="334445"/>
                </a:lnTo>
                <a:cubicBezTo>
                  <a:pt x="456837" y="350574"/>
                  <a:pt x="455058" y="363501"/>
                  <a:pt x="451500" y="373226"/>
                </a:cubicBezTo>
                <a:cubicBezTo>
                  <a:pt x="447942" y="382951"/>
                  <a:pt x="442487" y="390423"/>
                  <a:pt x="435133" y="395641"/>
                </a:cubicBezTo>
                <a:cubicBezTo>
                  <a:pt x="427780" y="400859"/>
                  <a:pt x="418293" y="404299"/>
                  <a:pt x="406670" y="405959"/>
                </a:cubicBezTo>
                <a:cubicBezTo>
                  <a:pt x="395048" y="407619"/>
                  <a:pt x="381646" y="408449"/>
                  <a:pt x="366466" y="408449"/>
                </a:cubicBezTo>
                <a:cubicBezTo>
                  <a:pt x="350811" y="408449"/>
                  <a:pt x="337528" y="407619"/>
                  <a:pt x="326617" y="405959"/>
                </a:cubicBezTo>
                <a:cubicBezTo>
                  <a:pt x="315706" y="404299"/>
                  <a:pt x="306692" y="400859"/>
                  <a:pt x="299577" y="395641"/>
                </a:cubicBezTo>
                <a:cubicBezTo>
                  <a:pt x="292461" y="390423"/>
                  <a:pt x="287361" y="382951"/>
                  <a:pt x="284278" y="373226"/>
                </a:cubicBezTo>
                <a:cubicBezTo>
                  <a:pt x="281194" y="363501"/>
                  <a:pt x="279652" y="350574"/>
                  <a:pt x="279652" y="334445"/>
                </a:cubicBezTo>
                <a:cubicBezTo>
                  <a:pt x="279652" y="316418"/>
                  <a:pt x="280482" y="299814"/>
                  <a:pt x="282143" y="284634"/>
                </a:cubicBezTo>
                <a:cubicBezTo>
                  <a:pt x="283803" y="269453"/>
                  <a:pt x="286531" y="254984"/>
                  <a:pt x="290326" y="241227"/>
                </a:cubicBezTo>
                <a:cubicBezTo>
                  <a:pt x="294121" y="227470"/>
                  <a:pt x="299221" y="214187"/>
                  <a:pt x="305625" y="201378"/>
                </a:cubicBezTo>
                <a:cubicBezTo>
                  <a:pt x="312029" y="188570"/>
                  <a:pt x="319738" y="175524"/>
                  <a:pt x="328752" y="162241"/>
                </a:cubicBezTo>
                <a:lnTo>
                  <a:pt x="419123" y="26328"/>
                </a:lnTo>
                <a:cubicBezTo>
                  <a:pt x="422444" y="21585"/>
                  <a:pt x="425883" y="17552"/>
                  <a:pt x="429441" y="14232"/>
                </a:cubicBezTo>
                <a:cubicBezTo>
                  <a:pt x="432999" y="10911"/>
                  <a:pt x="437505" y="8183"/>
                  <a:pt x="442961" y="6048"/>
                </a:cubicBezTo>
                <a:cubicBezTo>
                  <a:pt x="448416" y="3914"/>
                  <a:pt x="454939" y="2372"/>
                  <a:pt x="462529" y="1423"/>
                </a:cubicBezTo>
                <a:cubicBezTo>
                  <a:pt x="470120" y="474"/>
                  <a:pt x="479608" y="0"/>
                  <a:pt x="490993" y="0"/>
                </a:cubicBezTo>
                <a:close/>
                <a:moveTo>
                  <a:pt x="211340" y="0"/>
                </a:moveTo>
                <a:cubicBezTo>
                  <a:pt x="223674" y="0"/>
                  <a:pt x="233637" y="474"/>
                  <a:pt x="241227" y="1423"/>
                </a:cubicBezTo>
                <a:cubicBezTo>
                  <a:pt x="248817" y="2372"/>
                  <a:pt x="254510" y="4151"/>
                  <a:pt x="258305" y="6760"/>
                </a:cubicBezTo>
                <a:cubicBezTo>
                  <a:pt x="262100" y="9369"/>
                  <a:pt x="263997" y="12571"/>
                  <a:pt x="263997" y="16366"/>
                </a:cubicBezTo>
                <a:cubicBezTo>
                  <a:pt x="263997" y="20161"/>
                  <a:pt x="263049" y="24668"/>
                  <a:pt x="261151" y="29886"/>
                </a:cubicBezTo>
                <a:lnTo>
                  <a:pt x="177184" y="224149"/>
                </a:lnTo>
                <a:lnTo>
                  <a:pt x="177184" y="334445"/>
                </a:lnTo>
                <a:cubicBezTo>
                  <a:pt x="177184" y="350574"/>
                  <a:pt x="175405" y="363501"/>
                  <a:pt x="171847" y="373226"/>
                </a:cubicBezTo>
                <a:cubicBezTo>
                  <a:pt x="168289" y="382951"/>
                  <a:pt x="162834" y="390423"/>
                  <a:pt x="155481" y="395641"/>
                </a:cubicBezTo>
                <a:cubicBezTo>
                  <a:pt x="148128" y="400859"/>
                  <a:pt x="138759" y="404299"/>
                  <a:pt x="127373" y="405959"/>
                </a:cubicBezTo>
                <a:cubicBezTo>
                  <a:pt x="115988" y="407619"/>
                  <a:pt x="102468" y="408449"/>
                  <a:pt x="86813" y="408449"/>
                </a:cubicBezTo>
                <a:cubicBezTo>
                  <a:pt x="71158" y="408449"/>
                  <a:pt x="57875" y="407619"/>
                  <a:pt x="46964" y="405959"/>
                </a:cubicBezTo>
                <a:cubicBezTo>
                  <a:pt x="36053" y="404299"/>
                  <a:pt x="27158" y="400859"/>
                  <a:pt x="20280" y="395641"/>
                </a:cubicBezTo>
                <a:cubicBezTo>
                  <a:pt x="13401" y="390423"/>
                  <a:pt x="8301" y="382951"/>
                  <a:pt x="4981" y="373226"/>
                </a:cubicBezTo>
                <a:cubicBezTo>
                  <a:pt x="1660" y="363501"/>
                  <a:pt x="0" y="350574"/>
                  <a:pt x="0" y="334445"/>
                </a:cubicBezTo>
                <a:cubicBezTo>
                  <a:pt x="0" y="316418"/>
                  <a:pt x="830" y="299814"/>
                  <a:pt x="2490" y="284634"/>
                </a:cubicBezTo>
                <a:cubicBezTo>
                  <a:pt x="4151" y="269453"/>
                  <a:pt x="6878" y="254984"/>
                  <a:pt x="10673" y="241227"/>
                </a:cubicBezTo>
                <a:cubicBezTo>
                  <a:pt x="14468" y="227470"/>
                  <a:pt x="19568" y="214187"/>
                  <a:pt x="25972" y="201378"/>
                </a:cubicBezTo>
                <a:cubicBezTo>
                  <a:pt x="32377" y="188570"/>
                  <a:pt x="40086" y="175524"/>
                  <a:pt x="49099" y="162241"/>
                </a:cubicBezTo>
                <a:lnTo>
                  <a:pt x="140182" y="26328"/>
                </a:lnTo>
                <a:cubicBezTo>
                  <a:pt x="143502" y="21585"/>
                  <a:pt x="146942" y="17552"/>
                  <a:pt x="150500" y="14232"/>
                </a:cubicBezTo>
                <a:cubicBezTo>
                  <a:pt x="154058" y="10911"/>
                  <a:pt x="158564" y="8183"/>
                  <a:pt x="164020" y="6048"/>
                </a:cubicBezTo>
                <a:cubicBezTo>
                  <a:pt x="169475" y="3914"/>
                  <a:pt x="175998" y="2372"/>
                  <a:pt x="183588" y="1423"/>
                </a:cubicBezTo>
                <a:cubicBezTo>
                  <a:pt x="191179" y="474"/>
                  <a:pt x="200429" y="0"/>
                  <a:pt x="211340" y="0"/>
                </a:cubicBezTo>
                <a:close/>
              </a:path>
            </a:pathLst>
          </a:custGeom>
          <a:solidFill>
            <a:schemeClr val="accent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600"/>
              </a:spcAft>
            </a:pPr>
            <a:endParaRPr lang="en-US" sz="11500" b="1" dirty="0">
              <a:solidFill>
                <a:schemeClr val="accent3"/>
              </a:solidFill>
            </a:endParaRPr>
          </a:p>
        </p:txBody>
      </p:sp>
      <p:sp>
        <p:nvSpPr>
          <p:cNvPr id="14" name="TextBox 13">
            <a:extLst>
              <a:ext uri="{FF2B5EF4-FFF2-40B4-BE49-F238E27FC236}">
                <a16:creationId xmlns:a16="http://schemas.microsoft.com/office/drawing/2014/main" id="{76FC7613-EC6C-9EFE-D02C-AD5E5C8730A5}"/>
              </a:ext>
            </a:extLst>
          </p:cNvPr>
          <p:cNvSpPr txBox="1"/>
          <p:nvPr userDrawn="1"/>
        </p:nvSpPr>
        <p:spPr>
          <a:xfrm>
            <a:off x="10972800" y="4767559"/>
            <a:ext cx="609601" cy="458271"/>
          </a:xfrm>
          <a:custGeom>
            <a:avLst/>
            <a:gdLst>
              <a:gd name="connsiteX0" fmla="*/ 456514 w 543327"/>
              <a:gd name="connsiteY0" fmla="*/ 0 h 408449"/>
              <a:gd name="connsiteX1" fmla="*/ 496363 w 543327"/>
              <a:gd name="connsiteY1" fmla="*/ 2490 h 408449"/>
              <a:gd name="connsiteX2" fmla="*/ 523047 w 543327"/>
              <a:gd name="connsiteY2" fmla="*/ 12808 h 408449"/>
              <a:gd name="connsiteX3" fmla="*/ 538346 w 543327"/>
              <a:gd name="connsiteY3" fmla="*/ 35223 h 408449"/>
              <a:gd name="connsiteX4" fmla="*/ 543327 w 543327"/>
              <a:gd name="connsiteY4" fmla="*/ 74005 h 408449"/>
              <a:gd name="connsiteX5" fmla="*/ 540837 w 543327"/>
              <a:gd name="connsiteY5" fmla="*/ 123816 h 408449"/>
              <a:gd name="connsiteX6" fmla="*/ 532654 w 543327"/>
              <a:gd name="connsiteY6" fmla="*/ 167222 h 408449"/>
              <a:gd name="connsiteX7" fmla="*/ 517710 w 543327"/>
              <a:gd name="connsiteY7" fmla="*/ 207071 h 408449"/>
              <a:gd name="connsiteX8" fmla="*/ 494228 w 543327"/>
              <a:gd name="connsiteY8" fmla="*/ 246208 h 408449"/>
              <a:gd name="connsiteX9" fmla="*/ 403145 w 543327"/>
              <a:gd name="connsiteY9" fmla="*/ 382121 h 408449"/>
              <a:gd name="connsiteX10" fmla="*/ 392827 w 543327"/>
              <a:gd name="connsiteY10" fmla="*/ 394218 h 408449"/>
              <a:gd name="connsiteX11" fmla="*/ 379307 w 543327"/>
              <a:gd name="connsiteY11" fmla="*/ 402401 h 408449"/>
              <a:gd name="connsiteX12" fmla="*/ 359738 w 543327"/>
              <a:gd name="connsiteY12" fmla="*/ 407026 h 408449"/>
              <a:gd name="connsiteX13" fmla="*/ 331987 w 543327"/>
              <a:gd name="connsiteY13" fmla="*/ 408449 h 408449"/>
              <a:gd name="connsiteX14" fmla="*/ 302100 w 543327"/>
              <a:gd name="connsiteY14" fmla="*/ 407026 h 408449"/>
              <a:gd name="connsiteX15" fmla="*/ 285378 w 543327"/>
              <a:gd name="connsiteY15" fmla="*/ 401689 h 408449"/>
              <a:gd name="connsiteX16" fmla="*/ 279685 w 543327"/>
              <a:gd name="connsiteY16" fmla="*/ 392083 h 408449"/>
              <a:gd name="connsiteX17" fmla="*/ 282176 w 543327"/>
              <a:gd name="connsiteY17" fmla="*/ 377851 h 408449"/>
              <a:gd name="connsiteX18" fmla="*/ 366143 w 543327"/>
              <a:gd name="connsiteY18" fmla="*/ 184300 h 408449"/>
              <a:gd name="connsiteX19" fmla="*/ 366143 w 543327"/>
              <a:gd name="connsiteY19" fmla="*/ 74005 h 408449"/>
              <a:gd name="connsiteX20" fmla="*/ 371480 w 543327"/>
              <a:gd name="connsiteY20" fmla="*/ 35223 h 408449"/>
              <a:gd name="connsiteX21" fmla="*/ 387490 w 543327"/>
              <a:gd name="connsiteY21" fmla="*/ 12808 h 408449"/>
              <a:gd name="connsiteX22" fmla="*/ 415598 w 543327"/>
              <a:gd name="connsiteY22" fmla="*/ 2490 h 408449"/>
              <a:gd name="connsiteX23" fmla="*/ 456514 w 543327"/>
              <a:gd name="connsiteY23" fmla="*/ 0 h 408449"/>
              <a:gd name="connsiteX24" fmla="*/ 177573 w 543327"/>
              <a:gd name="connsiteY24" fmla="*/ 0 h 408449"/>
              <a:gd name="connsiteX25" fmla="*/ 217422 w 543327"/>
              <a:gd name="connsiteY25" fmla="*/ 2490 h 408449"/>
              <a:gd name="connsiteX26" fmla="*/ 244106 w 543327"/>
              <a:gd name="connsiteY26" fmla="*/ 12808 h 408449"/>
              <a:gd name="connsiteX27" fmla="*/ 259405 w 543327"/>
              <a:gd name="connsiteY27" fmla="*/ 35223 h 408449"/>
              <a:gd name="connsiteX28" fmla="*/ 264386 w 543327"/>
              <a:gd name="connsiteY28" fmla="*/ 74005 h 408449"/>
              <a:gd name="connsiteX29" fmla="*/ 261896 w 543327"/>
              <a:gd name="connsiteY29" fmla="*/ 123816 h 408449"/>
              <a:gd name="connsiteX30" fmla="*/ 253713 w 543327"/>
              <a:gd name="connsiteY30" fmla="*/ 167222 h 408449"/>
              <a:gd name="connsiteX31" fmla="*/ 238413 w 543327"/>
              <a:gd name="connsiteY31" fmla="*/ 207071 h 408449"/>
              <a:gd name="connsiteX32" fmla="*/ 215287 w 543327"/>
              <a:gd name="connsiteY32" fmla="*/ 246208 h 408449"/>
              <a:gd name="connsiteX33" fmla="*/ 123493 w 543327"/>
              <a:gd name="connsiteY33" fmla="*/ 382121 h 408449"/>
              <a:gd name="connsiteX34" fmla="*/ 113530 w 543327"/>
              <a:gd name="connsiteY34" fmla="*/ 394218 h 408449"/>
              <a:gd name="connsiteX35" fmla="*/ 99654 w 543327"/>
              <a:gd name="connsiteY35" fmla="*/ 402401 h 408449"/>
              <a:gd name="connsiteX36" fmla="*/ 80442 w 543327"/>
              <a:gd name="connsiteY36" fmla="*/ 407026 h 408449"/>
              <a:gd name="connsiteX37" fmla="*/ 53046 w 543327"/>
              <a:gd name="connsiteY37" fmla="*/ 408449 h 408449"/>
              <a:gd name="connsiteX38" fmla="*/ 22803 w 543327"/>
              <a:gd name="connsiteY38" fmla="*/ 407026 h 408449"/>
              <a:gd name="connsiteX39" fmla="*/ 5725 w 543327"/>
              <a:gd name="connsiteY39" fmla="*/ 401689 h 408449"/>
              <a:gd name="connsiteX40" fmla="*/ 33 w 543327"/>
              <a:gd name="connsiteY40" fmla="*/ 392083 h 408449"/>
              <a:gd name="connsiteX41" fmla="*/ 3235 w 543327"/>
              <a:gd name="connsiteY41" fmla="*/ 377851 h 408449"/>
              <a:gd name="connsiteX42" fmla="*/ 87202 w 543327"/>
              <a:gd name="connsiteY42" fmla="*/ 184300 h 408449"/>
              <a:gd name="connsiteX43" fmla="*/ 87202 w 543327"/>
              <a:gd name="connsiteY43" fmla="*/ 74005 h 408449"/>
              <a:gd name="connsiteX44" fmla="*/ 92183 w 543327"/>
              <a:gd name="connsiteY44" fmla="*/ 35223 h 408449"/>
              <a:gd name="connsiteX45" fmla="*/ 108193 w 543327"/>
              <a:gd name="connsiteY45" fmla="*/ 12808 h 408449"/>
              <a:gd name="connsiteX46" fmla="*/ 136657 w 543327"/>
              <a:gd name="connsiteY46" fmla="*/ 2490 h 408449"/>
              <a:gd name="connsiteX47" fmla="*/ 177573 w 543327"/>
              <a:gd name="connsiteY47" fmla="*/ 0 h 4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43327" h="408449">
                <a:moveTo>
                  <a:pt x="456514" y="0"/>
                </a:moveTo>
                <a:cubicBezTo>
                  <a:pt x="472169" y="0"/>
                  <a:pt x="485452" y="830"/>
                  <a:pt x="496363" y="2490"/>
                </a:cubicBezTo>
                <a:cubicBezTo>
                  <a:pt x="507274" y="4151"/>
                  <a:pt x="516169" y="7590"/>
                  <a:pt x="523047" y="12808"/>
                </a:cubicBezTo>
                <a:cubicBezTo>
                  <a:pt x="529926" y="18027"/>
                  <a:pt x="535026" y="25498"/>
                  <a:pt x="538346" y="35223"/>
                </a:cubicBezTo>
                <a:cubicBezTo>
                  <a:pt x="541667" y="44948"/>
                  <a:pt x="543327" y="57875"/>
                  <a:pt x="543327" y="74005"/>
                </a:cubicBezTo>
                <a:cubicBezTo>
                  <a:pt x="543327" y="92031"/>
                  <a:pt x="542497" y="108635"/>
                  <a:pt x="540837" y="123816"/>
                </a:cubicBezTo>
                <a:cubicBezTo>
                  <a:pt x="539177" y="138996"/>
                  <a:pt x="536449" y="153465"/>
                  <a:pt x="532654" y="167222"/>
                </a:cubicBezTo>
                <a:cubicBezTo>
                  <a:pt x="528859" y="180980"/>
                  <a:pt x="523877" y="194262"/>
                  <a:pt x="517710" y="207071"/>
                </a:cubicBezTo>
                <a:cubicBezTo>
                  <a:pt x="511543" y="219879"/>
                  <a:pt x="503716" y="232925"/>
                  <a:pt x="494228" y="246208"/>
                </a:cubicBezTo>
                <a:lnTo>
                  <a:pt x="403145" y="382121"/>
                </a:lnTo>
                <a:cubicBezTo>
                  <a:pt x="399824" y="386865"/>
                  <a:pt x="396385" y="390897"/>
                  <a:pt x="392827" y="394218"/>
                </a:cubicBezTo>
                <a:cubicBezTo>
                  <a:pt x="389269" y="397538"/>
                  <a:pt x="384763" y="400266"/>
                  <a:pt x="379307" y="402401"/>
                </a:cubicBezTo>
                <a:cubicBezTo>
                  <a:pt x="373852" y="404536"/>
                  <a:pt x="367329" y="406077"/>
                  <a:pt x="359738" y="407026"/>
                </a:cubicBezTo>
                <a:cubicBezTo>
                  <a:pt x="352148" y="407975"/>
                  <a:pt x="342898" y="408449"/>
                  <a:pt x="331987" y="408449"/>
                </a:cubicBezTo>
                <a:cubicBezTo>
                  <a:pt x="319653" y="408449"/>
                  <a:pt x="309690" y="407975"/>
                  <a:pt x="302100" y="407026"/>
                </a:cubicBezTo>
                <a:cubicBezTo>
                  <a:pt x="294510" y="406077"/>
                  <a:pt x="288936" y="404299"/>
                  <a:pt x="285378" y="401689"/>
                </a:cubicBezTo>
                <a:cubicBezTo>
                  <a:pt x="281820" y="399080"/>
                  <a:pt x="279923" y="395878"/>
                  <a:pt x="279685" y="392083"/>
                </a:cubicBezTo>
                <a:cubicBezTo>
                  <a:pt x="279448" y="388288"/>
                  <a:pt x="280278" y="383544"/>
                  <a:pt x="282176" y="377851"/>
                </a:cubicBezTo>
                <a:lnTo>
                  <a:pt x="366143" y="184300"/>
                </a:lnTo>
                <a:lnTo>
                  <a:pt x="366143" y="74005"/>
                </a:lnTo>
                <a:cubicBezTo>
                  <a:pt x="366143" y="57875"/>
                  <a:pt x="367922" y="44948"/>
                  <a:pt x="371480" y="35223"/>
                </a:cubicBezTo>
                <a:cubicBezTo>
                  <a:pt x="375038" y="25498"/>
                  <a:pt x="380374" y="18027"/>
                  <a:pt x="387490" y="12808"/>
                </a:cubicBezTo>
                <a:cubicBezTo>
                  <a:pt x="394606" y="7590"/>
                  <a:pt x="403975" y="4151"/>
                  <a:pt x="415598" y="2490"/>
                </a:cubicBezTo>
                <a:cubicBezTo>
                  <a:pt x="427220" y="830"/>
                  <a:pt x="440859" y="0"/>
                  <a:pt x="456514" y="0"/>
                </a:cubicBezTo>
                <a:close/>
                <a:moveTo>
                  <a:pt x="177573" y="0"/>
                </a:moveTo>
                <a:cubicBezTo>
                  <a:pt x="193228" y="0"/>
                  <a:pt x="206511" y="830"/>
                  <a:pt x="217422" y="2490"/>
                </a:cubicBezTo>
                <a:cubicBezTo>
                  <a:pt x="228333" y="4151"/>
                  <a:pt x="237228" y="7590"/>
                  <a:pt x="244106" y="12808"/>
                </a:cubicBezTo>
                <a:cubicBezTo>
                  <a:pt x="250985" y="18027"/>
                  <a:pt x="256085" y="25498"/>
                  <a:pt x="259405" y="35223"/>
                </a:cubicBezTo>
                <a:cubicBezTo>
                  <a:pt x="262726" y="44948"/>
                  <a:pt x="264386" y="57875"/>
                  <a:pt x="264386" y="74005"/>
                </a:cubicBezTo>
                <a:cubicBezTo>
                  <a:pt x="264386" y="92031"/>
                  <a:pt x="263556" y="108635"/>
                  <a:pt x="261896" y="123816"/>
                </a:cubicBezTo>
                <a:cubicBezTo>
                  <a:pt x="260235" y="138996"/>
                  <a:pt x="257508" y="153465"/>
                  <a:pt x="253713" y="167222"/>
                </a:cubicBezTo>
                <a:cubicBezTo>
                  <a:pt x="249917" y="180980"/>
                  <a:pt x="244818" y="194262"/>
                  <a:pt x="238413" y="207071"/>
                </a:cubicBezTo>
                <a:cubicBezTo>
                  <a:pt x="232009" y="219879"/>
                  <a:pt x="224300" y="232925"/>
                  <a:pt x="215287" y="246208"/>
                </a:cubicBezTo>
                <a:lnTo>
                  <a:pt x="123493" y="382121"/>
                </a:lnTo>
                <a:cubicBezTo>
                  <a:pt x="120646" y="386865"/>
                  <a:pt x="117326" y="390897"/>
                  <a:pt x="113530" y="394218"/>
                </a:cubicBezTo>
                <a:cubicBezTo>
                  <a:pt x="109735" y="397538"/>
                  <a:pt x="105110" y="400266"/>
                  <a:pt x="99654" y="402401"/>
                </a:cubicBezTo>
                <a:cubicBezTo>
                  <a:pt x="94199" y="404536"/>
                  <a:pt x="87795" y="406077"/>
                  <a:pt x="80442" y="407026"/>
                </a:cubicBezTo>
                <a:cubicBezTo>
                  <a:pt x="73089" y="407975"/>
                  <a:pt x="63957" y="408449"/>
                  <a:pt x="53046" y="408449"/>
                </a:cubicBezTo>
                <a:cubicBezTo>
                  <a:pt x="40712" y="408449"/>
                  <a:pt x="30631" y="407975"/>
                  <a:pt x="22803" y="407026"/>
                </a:cubicBezTo>
                <a:cubicBezTo>
                  <a:pt x="14976" y="406077"/>
                  <a:pt x="9283" y="404299"/>
                  <a:pt x="5725" y="401689"/>
                </a:cubicBezTo>
                <a:cubicBezTo>
                  <a:pt x="2167" y="399080"/>
                  <a:pt x="270" y="395878"/>
                  <a:pt x="33" y="392083"/>
                </a:cubicBezTo>
                <a:cubicBezTo>
                  <a:pt x="-204" y="388288"/>
                  <a:pt x="863" y="383544"/>
                  <a:pt x="3235" y="377851"/>
                </a:cubicBezTo>
                <a:lnTo>
                  <a:pt x="87202" y="184300"/>
                </a:lnTo>
                <a:lnTo>
                  <a:pt x="87202" y="74005"/>
                </a:lnTo>
                <a:cubicBezTo>
                  <a:pt x="87202" y="57875"/>
                  <a:pt x="88862" y="44948"/>
                  <a:pt x="92183" y="35223"/>
                </a:cubicBezTo>
                <a:cubicBezTo>
                  <a:pt x="95504" y="25498"/>
                  <a:pt x="100841" y="18027"/>
                  <a:pt x="108193" y="12808"/>
                </a:cubicBezTo>
                <a:cubicBezTo>
                  <a:pt x="115547" y="7590"/>
                  <a:pt x="125034" y="4151"/>
                  <a:pt x="136657" y="2490"/>
                </a:cubicBezTo>
                <a:cubicBezTo>
                  <a:pt x="148279" y="830"/>
                  <a:pt x="161918" y="0"/>
                  <a:pt x="177573" y="0"/>
                </a:cubicBezTo>
                <a:close/>
              </a:path>
            </a:pathLst>
          </a:custGeom>
          <a:solidFill>
            <a:schemeClr val="accent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600"/>
              </a:spcAft>
            </a:pPr>
            <a:endParaRPr lang="en-US" sz="11500" b="1" dirty="0">
              <a:solidFill>
                <a:schemeClr val="accent3"/>
              </a:solidFill>
            </a:endParaRPr>
          </a:p>
        </p:txBody>
      </p:sp>
    </p:spTree>
    <p:custDataLst>
      <p:tags r:id="rId1"/>
    </p:custDataLst>
    <p:extLst>
      <p:ext uri="{BB962C8B-B14F-4D97-AF65-F5344CB8AC3E}">
        <p14:creationId xmlns:p14="http://schemas.microsoft.com/office/powerpoint/2010/main" val="327263629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C22DA5D-EC7E-40C3-8862-3E3748AD6C3A}"/>
              </a:ext>
            </a:extLst>
          </p:cNvPr>
          <p:cNvSpPr txBox="1">
            <a:spLocks/>
          </p:cNvSpPr>
          <p:nvPr userDrawn="1"/>
        </p:nvSpPr>
        <p:spPr>
          <a:xfrm>
            <a:off x="1257304" y="769811"/>
            <a:ext cx="9677394" cy="5318379"/>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6000" kern="1200">
                <a:solidFill>
                  <a:schemeClr val="bg1"/>
                </a:solidFill>
                <a:latin typeface="+mj-lt"/>
                <a:ea typeface="+mj-ea"/>
                <a:cs typeface="+mj-cs"/>
              </a:defRPr>
            </a:lvl1pPr>
          </a:lstStyle>
          <a:p>
            <a:pPr>
              <a:lnSpc>
                <a:spcPct val="90000"/>
              </a:lnSpc>
            </a:pPr>
            <a:r>
              <a:rPr lang="en-US" sz="9600" dirty="0"/>
              <a:t>Do not use layouts</a:t>
            </a:r>
            <a:br>
              <a:rPr lang="en-US" sz="9600" dirty="0"/>
            </a:br>
            <a:r>
              <a:rPr lang="en-US" sz="9600" dirty="0"/>
              <a:t>in this section appearing after this point. </a:t>
            </a:r>
          </a:p>
        </p:txBody>
      </p:sp>
      <p:sp>
        <p:nvSpPr>
          <p:cNvPr id="3" name="DO NOT DELETE (BRANDIN)">
            <a:extLst>
              <a:ext uri="{FF2B5EF4-FFF2-40B4-BE49-F238E27FC236}">
                <a16:creationId xmlns:a16="http://schemas.microsoft.com/office/drawing/2014/main" id="{67A6BD22-A0FD-E747-A45C-6A8FB5227CDB}"/>
              </a:ext>
            </a:extLst>
          </p:cNvPr>
          <p:cNvSpPr/>
          <p:nvPr userDrawn="1"/>
        </p:nvSpPr>
        <p:spPr>
          <a:xfrm>
            <a:off x="152400" y="1524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lnSpc>
                <a:spcPct val="120000"/>
              </a:lnSpc>
              <a:spcAft>
                <a:spcPts val="600"/>
              </a:spcAft>
            </a:pPr>
            <a:endParaRPr lang="en-US" dirty="0" err="1"/>
          </a:p>
        </p:txBody>
      </p:sp>
    </p:spTree>
    <p:custDataLst>
      <p:custData r:id="rId1"/>
      <p:tags r:id="rId2"/>
    </p:custDataLst>
    <p:extLst>
      <p:ext uri="{BB962C8B-B14F-4D97-AF65-F5344CB8AC3E}">
        <p14:creationId xmlns:p14="http://schemas.microsoft.com/office/powerpoint/2010/main" val="17355334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mage and 3 Points">
    <p:spTree>
      <p:nvGrpSpPr>
        <p:cNvPr id="1" name=""/>
        <p:cNvGrpSpPr/>
        <p:nvPr/>
      </p:nvGrpSpPr>
      <p:grpSpPr>
        <a:xfrm>
          <a:off x="0" y="0"/>
          <a:ext cx="0" cy="0"/>
          <a:chOff x="0" y="0"/>
          <a:chExt cx="0" cy="0"/>
        </a:xfrm>
      </p:grpSpPr>
      <p:sp>
        <p:nvSpPr>
          <p:cNvPr id="14" name="Text Placeholder 96">
            <a:extLst>
              <a:ext uri="{FF2B5EF4-FFF2-40B4-BE49-F238E27FC236}">
                <a16:creationId xmlns:a16="http://schemas.microsoft.com/office/drawing/2014/main" id="{EC615CB5-4947-47D0-B400-A69B3468C41A}"/>
              </a:ext>
            </a:extLst>
          </p:cNvPr>
          <p:cNvSpPr>
            <a:spLocks noGrp="1"/>
          </p:cNvSpPr>
          <p:nvPr>
            <p:ph type="body" sz="quarter" idx="111" hasCustomPrompt="1"/>
          </p:nvPr>
        </p:nvSpPr>
        <p:spPr>
          <a:xfrm>
            <a:off x="4876800" y="5541963"/>
            <a:ext cx="6705599" cy="657225"/>
          </a:xfrm>
        </p:spPr>
        <p:txBody>
          <a:bodyPr lIns="0" tIns="0" rIns="0" bIns="0" anchor="b" anchorCtr="0">
            <a:noAutofit/>
          </a:bodyPr>
          <a:lstStyle>
            <a:lvl1pPr>
              <a:lnSpc>
                <a:spcPct val="100000"/>
              </a:lnSpc>
              <a:spcAft>
                <a:spcPts val="300"/>
              </a:spcAft>
              <a:buNone/>
              <a:defRPr sz="800"/>
            </a:lvl1pPr>
          </a:lstStyle>
          <a:p>
            <a:pPr lvl="0"/>
            <a:r>
              <a:rPr lang="en-US" dirty="0"/>
              <a:t>Footnotes</a:t>
            </a:r>
          </a:p>
        </p:txBody>
      </p:sp>
      <p:sp>
        <p:nvSpPr>
          <p:cNvPr id="3" name="Date Placeholder 2">
            <a:extLst>
              <a:ext uri="{FF2B5EF4-FFF2-40B4-BE49-F238E27FC236}">
                <a16:creationId xmlns:a16="http://schemas.microsoft.com/office/drawing/2014/main" id="{8EDCC698-5F0A-4A1C-B64E-2817FBBBC11A}"/>
              </a:ext>
            </a:extLst>
          </p:cNvPr>
          <p:cNvSpPr>
            <a:spLocks noGrp="1"/>
          </p:cNvSpPr>
          <p:nvPr>
            <p:ph type="dt" sz="half" idx="10"/>
          </p:nvPr>
        </p:nvSpPr>
        <p:spPr/>
        <p:txBody>
          <a:bodyPr/>
          <a:lstStyle>
            <a:lvl1pPr>
              <a:lnSpc>
                <a:spcPct val="100000"/>
              </a:lnSpc>
              <a:defRPr/>
            </a:lvl1pPr>
          </a:lstStyle>
          <a:p>
            <a:endParaRPr lang="en-GB"/>
          </a:p>
        </p:txBody>
      </p:sp>
      <p:sp>
        <p:nvSpPr>
          <p:cNvPr id="13" name="Picture Placeholder 13">
            <a:extLst>
              <a:ext uri="{FF2B5EF4-FFF2-40B4-BE49-F238E27FC236}">
                <a16:creationId xmlns:a16="http://schemas.microsoft.com/office/drawing/2014/main" id="{40B35679-83CF-4DE2-BCA6-286802F65026}"/>
              </a:ext>
            </a:extLst>
          </p:cNvPr>
          <p:cNvSpPr>
            <a:spLocks noGrp="1"/>
          </p:cNvSpPr>
          <p:nvPr>
            <p:ph type="pic" sz="quarter" idx="20" hasCustomPrompt="1"/>
          </p:nvPr>
        </p:nvSpPr>
        <p:spPr>
          <a:xfrm>
            <a:off x="1" y="0"/>
            <a:ext cx="4267199" cy="6858000"/>
          </a:xfrm>
          <a:prstGeom prst="rect">
            <a:avLst/>
          </a:prstGeom>
          <a:solidFill>
            <a:schemeClr val="bg2">
              <a:lumMod val="40000"/>
              <a:lumOff val="60000"/>
            </a:schemeClr>
          </a:solidFill>
        </p:spPr>
        <p:txBody>
          <a:bodyPr vert="horz" wrap="square" lIns="396000" tIns="612000" rIns="576000" bIns="1368000" rtlCol="0" anchor="ctr" anchorCtr="0">
            <a:noAutofit/>
          </a:bodyPr>
          <a:lstStyle>
            <a:lvl1pPr marL="0" indent="0" algn="l">
              <a:lnSpc>
                <a:spcPct val="100000"/>
              </a:lnSpc>
              <a:spcAft>
                <a:spcPts val="0"/>
              </a:spcAft>
              <a:buNone/>
              <a:defRPr lang="en-US" sz="1600" b="1" dirty="0"/>
            </a:lvl1pPr>
          </a:lstStyle>
          <a:p>
            <a:r>
              <a:rPr lang="en-US" dirty="0"/>
              <a:t>_____________________________</a:t>
            </a:r>
            <a:br>
              <a:rPr lang="en-US" dirty="0"/>
            </a:br>
            <a:br>
              <a:rPr lang="en-US" dirty="0"/>
            </a:br>
            <a:r>
              <a:rPr lang="en-US" dirty="0"/>
              <a:t>To add a brand image here:</a:t>
            </a:r>
            <a:br>
              <a:rPr lang="en-US" dirty="0"/>
            </a:br>
            <a:r>
              <a:rPr lang="en-US" dirty="0"/>
              <a:t>Select this placeholder and click </a:t>
            </a:r>
            <a:br>
              <a:rPr lang="en-US" dirty="0"/>
            </a:br>
            <a:r>
              <a:rPr lang="en-US" dirty="0"/>
              <a:t>Brand Pictures in </a:t>
            </a:r>
            <a:r>
              <a:rPr lang="en-US" dirty="0" err="1"/>
              <a:t>BrandIn</a:t>
            </a:r>
            <a:r>
              <a:rPr lang="en-US" dirty="0"/>
              <a:t>.</a:t>
            </a:r>
            <a:br>
              <a:rPr lang="en-US" dirty="0"/>
            </a:br>
            <a:br>
              <a:rPr lang="en-US" dirty="0"/>
            </a:br>
            <a:r>
              <a:rPr lang="en-US" dirty="0"/>
              <a:t>Clicking the icon will insert an </a:t>
            </a:r>
            <a:br>
              <a:rPr lang="en-US" dirty="0"/>
            </a:br>
            <a:r>
              <a:rPr lang="en-US" dirty="0"/>
              <a:t>image from your own files.</a:t>
            </a:r>
            <a:br>
              <a:rPr lang="en-US" dirty="0"/>
            </a:br>
            <a:br>
              <a:rPr lang="en-US" dirty="0"/>
            </a:br>
            <a:br>
              <a:rPr lang="en-US" dirty="0"/>
            </a:br>
            <a:br>
              <a:rPr lang="en-US" dirty="0"/>
            </a:br>
            <a:r>
              <a:rPr lang="en-US" dirty="0"/>
              <a:t>The image can then be scaled </a:t>
            </a:r>
            <a:br>
              <a:rPr lang="en-US" dirty="0"/>
            </a:br>
            <a:r>
              <a:rPr lang="en-US" dirty="0"/>
              <a:t>within the frame by using the </a:t>
            </a:r>
            <a:br>
              <a:rPr lang="en-US" dirty="0"/>
            </a:br>
            <a:r>
              <a:rPr lang="en-US" dirty="0"/>
              <a:t>Crop feature in the Picture Format</a:t>
            </a:r>
            <a:br>
              <a:rPr lang="en-US" dirty="0"/>
            </a:br>
            <a:r>
              <a:rPr lang="en-US" dirty="0"/>
              <a:t>tab of the ribbon.</a:t>
            </a:r>
            <a:br>
              <a:rPr lang="en-US" dirty="0"/>
            </a:br>
            <a:r>
              <a:rPr lang="en-US" dirty="0"/>
              <a:t>_____________________________</a:t>
            </a:r>
          </a:p>
        </p:txBody>
      </p:sp>
      <p:sp>
        <p:nvSpPr>
          <p:cNvPr id="6" name="Text Placeholder 5">
            <a:extLst>
              <a:ext uri="{FF2B5EF4-FFF2-40B4-BE49-F238E27FC236}">
                <a16:creationId xmlns:a16="http://schemas.microsoft.com/office/drawing/2014/main" id="{4F2560C9-DF52-45CA-87E0-E0A1940555F6}"/>
              </a:ext>
            </a:extLst>
          </p:cNvPr>
          <p:cNvSpPr>
            <a:spLocks noGrp="1"/>
          </p:cNvSpPr>
          <p:nvPr>
            <p:ph type="body" sz="quarter" idx="23" hasCustomPrompt="1"/>
          </p:nvPr>
        </p:nvSpPr>
        <p:spPr>
          <a:xfrm>
            <a:off x="5791200" y="1922060"/>
            <a:ext cx="5791198" cy="576000"/>
          </a:xfrm>
        </p:spPr>
        <p:txBody>
          <a:bodyPr vert="horz" lIns="0" tIns="0" rIns="0" bIns="0" rtlCol="0" anchor="ctr" anchorCtr="0">
            <a:noAutofit/>
          </a:bodyPr>
          <a:lstStyle>
            <a:lvl1pPr marL="0" indent="0">
              <a:lnSpc>
                <a:spcPct val="100000"/>
              </a:lnSpc>
              <a:buNone/>
              <a:defRPr lang="en-US" dirty="0"/>
            </a:lvl1pPr>
          </a:lstStyle>
          <a:p>
            <a:pPr lvl="0"/>
            <a:r>
              <a:rPr lang="en-US" dirty="0"/>
              <a:t>Click to add item</a:t>
            </a:r>
          </a:p>
        </p:txBody>
      </p:sp>
      <p:sp>
        <p:nvSpPr>
          <p:cNvPr id="5" name="Slide Number Placeholder 4">
            <a:extLst>
              <a:ext uri="{FF2B5EF4-FFF2-40B4-BE49-F238E27FC236}">
                <a16:creationId xmlns:a16="http://schemas.microsoft.com/office/drawing/2014/main" id="{3D99530C-C25D-41F5-8CBD-274088C900B1}"/>
              </a:ext>
            </a:extLst>
          </p:cNvPr>
          <p:cNvSpPr>
            <a:spLocks noGrp="1"/>
          </p:cNvSpPr>
          <p:nvPr>
            <p:ph type="sldNum" sz="quarter" idx="12"/>
          </p:nvPr>
        </p:nvSpPr>
        <p:spPr/>
        <p:txBody>
          <a:bodyPr/>
          <a:lstStyle>
            <a:lvl1pPr>
              <a:lnSpc>
                <a:spcPct val="100000"/>
              </a:lnSpc>
              <a:defRPr>
                <a:solidFill>
                  <a:schemeClr val="bg1"/>
                </a:solidFill>
              </a:defRPr>
            </a:lvl1pPr>
          </a:lstStyle>
          <a:p>
            <a:fld id="{F8E47D07-9D1E-4FE9-B31A-2F5863681021}" type="slidenum">
              <a:rPr lang="en-GB" smtClean="0"/>
              <a:pPr/>
              <a:t>‹#›</a:t>
            </a:fld>
            <a:endParaRPr lang="en-GB"/>
          </a:p>
        </p:txBody>
      </p:sp>
      <p:sp>
        <p:nvSpPr>
          <p:cNvPr id="20" name="Text Placeholder 5">
            <a:extLst>
              <a:ext uri="{FF2B5EF4-FFF2-40B4-BE49-F238E27FC236}">
                <a16:creationId xmlns:a16="http://schemas.microsoft.com/office/drawing/2014/main" id="{E73010FE-DD71-4076-8A5D-D08E5CA3F634}"/>
              </a:ext>
            </a:extLst>
          </p:cNvPr>
          <p:cNvSpPr>
            <a:spLocks noGrp="1"/>
          </p:cNvSpPr>
          <p:nvPr>
            <p:ph type="body" sz="quarter" idx="24" hasCustomPrompt="1"/>
          </p:nvPr>
        </p:nvSpPr>
        <p:spPr>
          <a:xfrm>
            <a:off x="5791200" y="3141000"/>
            <a:ext cx="5791198" cy="576000"/>
          </a:xfrm>
        </p:spPr>
        <p:txBody>
          <a:bodyPr vert="horz" lIns="0" tIns="0" rIns="0" bIns="0" rtlCol="0" anchor="ctr" anchorCtr="0">
            <a:noAutofit/>
          </a:bodyPr>
          <a:lstStyle>
            <a:lvl1pPr marL="0" indent="0">
              <a:lnSpc>
                <a:spcPct val="100000"/>
              </a:lnSpc>
              <a:buNone/>
              <a:defRPr lang="en-US" dirty="0"/>
            </a:lvl1pPr>
          </a:lstStyle>
          <a:p>
            <a:pPr lvl="0"/>
            <a:r>
              <a:rPr lang="en-US" dirty="0"/>
              <a:t>Click to add item</a:t>
            </a:r>
          </a:p>
        </p:txBody>
      </p:sp>
      <p:sp>
        <p:nvSpPr>
          <p:cNvPr id="21" name="Text Placeholder 5">
            <a:extLst>
              <a:ext uri="{FF2B5EF4-FFF2-40B4-BE49-F238E27FC236}">
                <a16:creationId xmlns:a16="http://schemas.microsoft.com/office/drawing/2014/main" id="{34A02FB3-913D-4DFD-A345-FDDE4BA12BBD}"/>
              </a:ext>
            </a:extLst>
          </p:cNvPr>
          <p:cNvSpPr>
            <a:spLocks noGrp="1"/>
          </p:cNvSpPr>
          <p:nvPr>
            <p:ph type="body" sz="quarter" idx="25" hasCustomPrompt="1"/>
          </p:nvPr>
        </p:nvSpPr>
        <p:spPr>
          <a:xfrm>
            <a:off x="5791200" y="4357201"/>
            <a:ext cx="5791198" cy="576000"/>
          </a:xfrm>
        </p:spPr>
        <p:txBody>
          <a:bodyPr vert="horz" lIns="0" tIns="0" rIns="0" bIns="0" rtlCol="0" anchor="ctr" anchorCtr="0">
            <a:noAutofit/>
          </a:bodyPr>
          <a:lstStyle>
            <a:lvl1pPr marL="0" indent="0">
              <a:lnSpc>
                <a:spcPct val="100000"/>
              </a:lnSpc>
              <a:buNone/>
              <a:defRPr lang="en-US" dirty="0"/>
            </a:lvl1pPr>
          </a:lstStyle>
          <a:p>
            <a:pPr lvl="0"/>
            <a:r>
              <a:rPr lang="en-US"/>
              <a:t>Click to add item</a:t>
            </a:r>
          </a:p>
        </p:txBody>
      </p:sp>
      <p:sp>
        <p:nvSpPr>
          <p:cNvPr id="8" name="Text Placeholder 7">
            <a:extLst>
              <a:ext uri="{FF2B5EF4-FFF2-40B4-BE49-F238E27FC236}">
                <a16:creationId xmlns:a16="http://schemas.microsoft.com/office/drawing/2014/main" id="{BED2D347-F52F-43C1-87F8-DDC9498C0F38}"/>
              </a:ext>
            </a:extLst>
          </p:cNvPr>
          <p:cNvSpPr>
            <a:spLocks noGrp="1"/>
          </p:cNvSpPr>
          <p:nvPr>
            <p:ph type="body" sz="quarter" idx="26" hasCustomPrompt="1"/>
          </p:nvPr>
        </p:nvSpPr>
        <p:spPr>
          <a:xfrm>
            <a:off x="4876800" y="1906500"/>
            <a:ext cx="609599" cy="609599"/>
          </a:xfrm>
          <a:prstGeom prst="ellipse">
            <a:avLst/>
          </a:prstGeom>
          <a:solidFill>
            <a:schemeClr val="accent1"/>
          </a:solidFill>
        </p:spPr>
        <p:txBody>
          <a:bodyPr wrap="none" bIns="0" anchor="ctr" anchorCtr="0">
            <a:normAutofit/>
          </a:bodyPr>
          <a:lstStyle>
            <a:lvl1pPr marL="0" indent="0" algn="ctr">
              <a:lnSpc>
                <a:spcPct val="100000"/>
              </a:lnSpc>
              <a:buNone/>
              <a:defRPr sz="3200" b="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t>
            </a:r>
          </a:p>
        </p:txBody>
      </p:sp>
      <p:sp>
        <p:nvSpPr>
          <p:cNvPr id="16" name="Text Placeholder 7">
            <a:extLst>
              <a:ext uri="{FF2B5EF4-FFF2-40B4-BE49-F238E27FC236}">
                <a16:creationId xmlns:a16="http://schemas.microsoft.com/office/drawing/2014/main" id="{4A674ED9-5FA4-4FE1-86F0-863ECF4F5C27}"/>
              </a:ext>
            </a:extLst>
          </p:cNvPr>
          <p:cNvSpPr>
            <a:spLocks noGrp="1"/>
          </p:cNvSpPr>
          <p:nvPr>
            <p:ph type="body" sz="quarter" idx="27" hasCustomPrompt="1"/>
          </p:nvPr>
        </p:nvSpPr>
        <p:spPr>
          <a:xfrm>
            <a:off x="4876800" y="3124201"/>
            <a:ext cx="609599" cy="609599"/>
          </a:xfrm>
          <a:prstGeom prst="ellipse">
            <a:avLst/>
          </a:prstGeom>
          <a:solidFill>
            <a:schemeClr val="accent3"/>
          </a:solidFill>
        </p:spPr>
        <p:txBody>
          <a:bodyPr wrap="none" bIns="0" anchor="ctr" anchorCtr="0">
            <a:normAutofit/>
          </a:bodyPr>
          <a:lstStyle>
            <a:lvl1pPr marL="0" indent="0" algn="ctr">
              <a:lnSpc>
                <a:spcPct val="100000"/>
              </a:lnSpc>
              <a:buNone/>
              <a:defRPr sz="3200" b="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t>
            </a:r>
          </a:p>
        </p:txBody>
      </p:sp>
      <p:sp>
        <p:nvSpPr>
          <p:cNvPr id="22" name="Text Placeholder 7">
            <a:extLst>
              <a:ext uri="{FF2B5EF4-FFF2-40B4-BE49-F238E27FC236}">
                <a16:creationId xmlns:a16="http://schemas.microsoft.com/office/drawing/2014/main" id="{DC1651B7-FA29-4E69-8977-501BC13BB59B}"/>
              </a:ext>
            </a:extLst>
          </p:cNvPr>
          <p:cNvSpPr>
            <a:spLocks noGrp="1"/>
          </p:cNvSpPr>
          <p:nvPr>
            <p:ph type="body" sz="quarter" idx="28" hasCustomPrompt="1"/>
          </p:nvPr>
        </p:nvSpPr>
        <p:spPr>
          <a:xfrm>
            <a:off x="4876800" y="4340402"/>
            <a:ext cx="609599" cy="609599"/>
          </a:xfrm>
          <a:prstGeom prst="ellipse">
            <a:avLst/>
          </a:prstGeom>
          <a:solidFill>
            <a:schemeClr val="tx1"/>
          </a:solidFill>
        </p:spPr>
        <p:txBody>
          <a:bodyPr wrap="none" bIns="0" anchor="ctr" anchorCtr="0">
            <a:normAutofit/>
          </a:bodyPr>
          <a:lstStyle>
            <a:lvl1pPr marL="0" indent="0" algn="ctr">
              <a:lnSpc>
                <a:spcPct val="100000"/>
              </a:lnSpc>
              <a:buNone/>
              <a:defRPr sz="3200" b="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t>
            </a:r>
          </a:p>
        </p:txBody>
      </p:sp>
      <p:sp>
        <p:nvSpPr>
          <p:cNvPr id="4" name="Title 3">
            <a:extLst>
              <a:ext uri="{FF2B5EF4-FFF2-40B4-BE49-F238E27FC236}">
                <a16:creationId xmlns:a16="http://schemas.microsoft.com/office/drawing/2014/main" id="{2B653712-A247-D64C-1DBA-F05D2671FA4D}"/>
              </a:ext>
            </a:extLst>
          </p:cNvPr>
          <p:cNvSpPr>
            <a:spLocks noGrp="1"/>
          </p:cNvSpPr>
          <p:nvPr>
            <p:ph type="title" hasCustomPrompt="1"/>
          </p:nvPr>
        </p:nvSpPr>
        <p:spPr>
          <a:xfrm>
            <a:off x="4876800" y="401638"/>
            <a:ext cx="6705599" cy="914400"/>
          </a:xfrm>
        </p:spPr>
        <p:txBody>
          <a:bodyPr/>
          <a:lstStyle/>
          <a:p>
            <a:r>
              <a:rPr lang="en-US" dirty="0"/>
              <a:t>Click to enter title here</a:t>
            </a:r>
          </a:p>
        </p:txBody>
      </p:sp>
    </p:spTree>
    <p:custDataLst>
      <p:tags r:id="rId1"/>
    </p:custDataLst>
    <p:extLst>
      <p:ext uri="{BB962C8B-B14F-4D97-AF65-F5344CB8AC3E}">
        <p14:creationId xmlns:p14="http://schemas.microsoft.com/office/powerpoint/2010/main" val="192402426"/>
      </p:ext>
    </p:extLst>
  </p:cSld>
  <p:clrMapOvr>
    <a:masterClrMapping/>
  </p:clrMapOvr>
  <p:extLst>
    <p:ext uri="{DCECCB84-F9BA-43D5-87BE-67443E8EF086}">
      <p15:sldGuideLst xmlns:p15="http://schemas.microsoft.com/office/powerpoint/2012/main">
        <p15:guide id="5" orient="horz" pos="925" userDrawn="1">
          <p15:clr>
            <a:srgbClr val="A6428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mage and 4 Points">
    <p:spTree>
      <p:nvGrpSpPr>
        <p:cNvPr id="1" name=""/>
        <p:cNvGrpSpPr/>
        <p:nvPr/>
      </p:nvGrpSpPr>
      <p:grpSpPr>
        <a:xfrm>
          <a:off x="0" y="0"/>
          <a:ext cx="0" cy="0"/>
          <a:chOff x="0" y="0"/>
          <a:chExt cx="0" cy="0"/>
        </a:xfrm>
      </p:grpSpPr>
      <p:sp>
        <p:nvSpPr>
          <p:cNvPr id="15" name="Text Placeholder 96">
            <a:extLst>
              <a:ext uri="{FF2B5EF4-FFF2-40B4-BE49-F238E27FC236}">
                <a16:creationId xmlns:a16="http://schemas.microsoft.com/office/drawing/2014/main" id="{EA0CACC8-E0A6-4BD0-B30E-E2F76A3686F9}"/>
              </a:ext>
            </a:extLst>
          </p:cNvPr>
          <p:cNvSpPr>
            <a:spLocks noGrp="1"/>
          </p:cNvSpPr>
          <p:nvPr>
            <p:ph type="body" sz="quarter" idx="111" hasCustomPrompt="1"/>
          </p:nvPr>
        </p:nvSpPr>
        <p:spPr>
          <a:xfrm>
            <a:off x="4876800" y="5539988"/>
            <a:ext cx="6705600" cy="657225"/>
          </a:xfrm>
        </p:spPr>
        <p:txBody>
          <a:bodyPr lIns="0" tIns="0" rIns="0" bIns="0" anchor="b" anchorCtr="0">
            <a:noAutofit/>
          </a:bodyPr>
          <a:lstStyle>
            <a:lvl1pPr>
              <a:lnSpc>
                <a:spcPct val="100000"/>
              </a:lnSpc>
              <a:spcAft>
                <a:spcPts val="300"/>
              </a:spcAft>
              <a:buNone/>
              <a:defRPr sz="800"/>
            </a:lvl1pPr>
          </a:lstStyle>
          <a:p>
            <a:pPr lvl="0"/>
            <a:r>
              <a:rPr lang="en-US" dirty="0"/>
              <a:t>Footnotes</a:t>
            </a:r>
          </a:p>
        </p:txBody>
      </p:sp>
      <p:sp>
        <p:nvSpPr>
          <p:cNvPr id="3" name="Date Placeholder 2">
            <a:extLst>
              <a:ext uri="{FF2B5EF4-FFF2-40B4-BE49-F238E27FC236}">
                <a16:creationId xmlns:a16="http://schemas.microsoft.com/office/drawing/2014/main" id="{8EDCC698-5F0A-4A1C-B64E-2817FBBBC11A}"/>
              </a:ext>
            </a:extLst>
          </p:cNvPr>
          <p:cNvSpPr>
            <a:spLocks noGrp="1"/>
          </p:cNvSpPr>
          <p:nvPr>
            <p:ph type="dt" sz="half" idx="10"/>
          </p:nvPr>
        </p:nvSpPr>
        <p:spPr/>
        <p:txBody>
          <a:bodyPr/>
          <a:lstStyle>
            <a:lvl1pPr>
              <a:lnSpc>
                <a:spcPct val="100000"/>
              </a:lnSpc>
              <a:defRPr/>
            </a:lvl1pPr>
          </a:lstStyle>
          <a:p>
            <a:endParaRPr lang="en-GB"/>
          </a:p>
        </p:txBody>
      </p:sp>
      <p:sp>
        <p:nvSpPr>
          <p:cNvPr id="17" name="Picture Placeholder 13">
            <a:extLst>
              <a:ext uri="{FF2B5EF4-FFF2-40B4-BE49-F238E27FC236}">
                <a16:creationId xmlns:a16="http://schemas.microsoft.com/office/drawing/2014/main" id="{3DA75641-709C-423B-B1F0-AD4EF905E59B}"/>
              </a:ext>
            </a:extLst>
          </p:cNvPr>
          <p:cNvSpPr>
            <a:spLocks noGrp="1"/>
          </p:cNvSpPr>
          <p:nvPr>
            <p:ph type="pic" sz="quarter" idx="20" hasCustomPrompt="1"/>
          </p:nvPr>
        </p:nvSpPr>
        <p:spPr>
          <a:xfrm>
            <a:off x="1" y="0"/>
            <a:ext cx="4267199" cy="6858000"/>
          </a:xfrm>
          <a:prstGeom prst="rect">
            <a:avLst/>
          </a:prstGeom>
          <a:solidFill>
            <a:schemeClr val="bg2">
              <a:lumMod val="40000"/>
              <a:lumOff val="60000"/>
            </a:schemeClr>
          </a:solidFill>
        </p:spPr>
        <p:txBody>
          <a:bodyPr vert="horz" wrap="square" lIns="396000" tIns="612000" rIns="576000" bIns="1368000" rtlCol="0" anchor="ctr" anchorCtr="0">
            <a:noAutofit/>
          </a:bodyPr>
          <a:lstStyle>
            <a:lvl1pPr marL="0" indent="0" algn="l">
              <a:lnSpc>
                <a:spcPct val="100000"/>
              </a:lnSpc>
              <a:spcAft>
                <a:spcPts val="0"/>
              </a:spcAft>
              <a:buNone/>
              <a:defRPr lang="en-US" sz="1600" b="1" dirty="0"/>
            </a:lvl1pPr>
          </a:lstStyle>
          <a:p>
            <a:r>
              <a:rPr lang="en-US" dirty="0"/>
              <a:t>_____________________________</a:t>
            </a:r>
            <a:br>
              <a:rPr lang="en-US" dirty="0"/>
            </a:br>
            <a:br>
              <a:rPr lang="en-US" dirty="0"/>
            </a:br>
            <a:r>
              <a:rPr lang="en-US" dirty="0"/>
              <a:t>To add a brand image here:</a:t>
            </a:r>
            <a:br>
              <a:rPr lang="en-US" dirty="0"/>
            </a:br>
            <a:r>
              <a:rPr lang="en-US" dirty="0"/>
              <a:t>Select this placeholder and click </a:t>
            </a:r>
            <a:br>
              <a:rPr lang="en-US" dirty="0"/>
            </a:br>
            <a:r>
              <a:rPr lang="en-US" dirty="0"/>
              <a:t>Brand Pictures in </a:t>
            </a:r>
            <a:r>
              <a:rPr lang="en-US" dirty="0" err="1"/>
              <a:t>BrandIn</a:t>
            </a:r>
            <a:r>
              <a:rPr lang="en-US" dirty="0"/>
              <a:t>.</a:t>
            </a:r>
            <a:br>
              <a:rPr lang="en-US" dirty="0"/>
            </a:br>
            <a:br>
              <a:rPr lang="en-US" dirty="0"/>
            </a:br>
            <a:r>
              <a:rPr lang="en-US" dirty="0"/>
              <a:t>Clicking the icon will insert an </a:t>
            </a:r>
            <a:br>
              <a:rPr lang="en-US" dirty="0"/>
            </a:br>
            <a:r>
              <a:rPr lang="en-US" dirty="0"/>
              <a:t>image from your own files.</a:t>
            </a:r>
            <a:br>
              <a:rPr lang="en-US" dirty="0"/>
            </a:br>
            <a:br>
              <a:rPr lang="en-US" dirty="0"/>
            </a:br>
            <a:br>
              <a:rPr lang="en-US" dirty="0"/>
            </a:br>
            <a:br>
              <a:rPr lang="en-US" dirty="0"/>
            </a:br>
            <a:r>
              <a:rPr lang="en-US" dirty="0"/>
              <a:t>The image can then be scaled </a:t>
            </a:r>
            <a:br>
              <a:rPr lang="en-US" dirty="0"/>
            </a:br>
            <a:r>
              <a:rPr lang="en-US" dirty="0"/>
              <a:t>within the frame by using the </a:t>
            </a:r>
            <a:br>
              <a:rPr lang="en-US" dirty="0"/>
            </a:br>
            <a:r>
              <a:rPr lang="en-US" dirty="0"/>
              <a:t>Crop feature in the Picture Format</a:t>
            </a:r>
            <a:br>
              <a:rPr lang="en-US" dirty="0"/>
            </a:br>
            <a:r>
              <a:rPr lang="en-US" dirty="0"/>
              <a:t>tab of the ribbon.</a:t>
            </a:r>
            <a:br>
              <a:rPr lang="en-US" dirty="0"/>
            </a:br>
            <a:r>
              <a:rPr lang="en-US" dirty="0"/>
              <a:t>_____________________________</a:t>
            </a:r>
          </a:p>
        </p:txBody>
      </p:sp>
      <p:sp>
        <p:nvSpPr>
          <p:cNvPr id="6" name="Text Placeholder 5">
            <a:extLst>
              <a:ext uri="{FF2B5EF4-FFF2-40B4-BE49-F238E27FC236}">
                <a16:creationId xmlns:a16="http://schemas.microsoft.com/office/drawing/2014/main" id="{4F2560C9-DF52-45CA-87E0-E0A1940555F6}"/>
              </a:ext>
            </a:extLst>
          </p:cNvPr>
          <p:cNvSpPr>
            <a:spLocks noGrp="1"/>
          </p:cNvSpPr>
          <p:nvPr>
            <p:ph type="body" sz="quarter" idx="23" hasCustomPrompt="1"/>
          </p:nvPr>
        </p:nvSpPr>
        <p:spPr>
          <a:xfrm>
            <a:off x="5791200" y="1768551"/>
            <a:ext cx="5791200" cy="576000"/>
          </a:xfrm>
        </p:spPr>
        <p:txBody>
          <a:bodyPr vert="horz" lIns="0" tIns="0" rIns="0" bIns="0" rtlCol="0" anchor="ctr" anchorCtr="0">
            <a:noAutofit/>
          </a:bodyPr>
          <a:lstStyle>
            <a:lvl1pPr marL="0" indent="0">
              <a:lnSpc>
                <a:spcPct val="100000"/>
              </a:lnSpc>
              <a:buNone/>
              <a:defRPr lang="en-US" dirty="0"/>
            </a:lvl1pPr>
          </a:lstStyle>
          <a:p>
            <a:pPr lvl="0"/>
            <a:r>
              <a:rPr lang="en-US" dirty="0"/>
              <a:t>Click to add item</a:t>
            </a:r>
          </a:p>
        </p:txBody>
      </p:sp>
      <p:sp>
        <p:nvSpPr>
          <p:cNvPr id="5" name="Slide Number Placeholder 4">
            <a:extLst>
              <a:ext uri="{FF2B5EF4-FFF2-40B4-BE49-F238E27FC236}">
                <a16:creationId xmlns:a16="http://schemas.microsoft.com/office/drawing/2014/main" id="{3D99530C-C25D-41F5-8CBD-274088C900B1}"/>
              </a:ext>
            </a:extLst>
          </p:cNvPr>
          <p:cNvSpPr>
            <a:spLocks noGrp="1"/>
          </p:cNvSpPr>
          <p:nvPr>
            <p:ph type="sldNum" sz="quarter" idx="12"/>
          </p:nvPr>
        </p:nvSpPr>
        <p:spPr/>
        <p:txBody>
          <a:bodyPr/>
          <a:lstStyle>
            <a:lvl1pPr>
              <a:lnSpc>
                <a:spcPct val="100000"/>
              </a:lnSpc>
              <a:defRPr>
                <a:solidFill>
                  <a:schemeClr val="bg1"/>
                </a:solidFill>
              </a:defRPr>
            </a:lvl1pPr>
          </a:lstStyle>
          <a:p>
            <a:fld id="{F8E47D07-9D1E-4FE9-B31A-2F5863681021}" type="slidenum">
              <a:rPr lang="en-GB" smtClean="0"/>
              <a:pPr/>
              <a:t>‹#›</a:t>
            </a:fld>
            <a:endParaRPr lang="en-GB"/>
          </a:p>
        </p:txBody>
      </p:sp>
      <p:sp>
        <p:nvSpPr>
          <p:cNvPr id="20" name="Text Placeholder 5">
            <a:extLst>
              <a:ext uri="{FF2B5EF4-FFF2-40B4-BE49-F238E27FC236}">
                <a16:creationId xmlns:a16="http://schemas.microsoft.com/office/drawing/2014/main" id="{E73010FE-DD71-4076-8A5D-D08E5CA3F634}"/>
              </a:ext>
            </a:extLst>
          </p:cNvPr>
          <p:cNvSpPr>
            <a:spLocks noGrp="1"/>
          </p:cNvSpPr>
          <p:nvPr>
            <p:ph type="body" sz="quarter" idx="24" hasCustomPrompt="1"/>
          </p:nvPr>
        </p:nvSpPr>
        <p:spPr>
          <a:xfrm>
            <a:off x="5791200" y="2685286"/>
            <a:ext cx="5791200" cy="576000"/>
          </a:xfrm>
        </p:spPr>
        <p:txBody>
          <a:bodyPr vert="horz" lIns="0" tIns="0" rIns="0" bIns="0" rtlCol="0" anchor="ctr" anchorCtr="0">
            <a:noAutofit/>
          </a:bodyPr>
          <a:lstStyle>
            <a:lvl1pPr marL="0" indent="0">
              <a:lnSpc>
                <a:spcPct val="100000"/>
              </a:lnSpc>
              <a:buNone/>
              <a:defRPr lang="en-US" dirty="0"/>
            </a:lvl1pPr>
          </a:lstStyle>
          <a:p>
            <a:pPr lvl="0"/>
            <a:r>
              <a:rPr lang="en-US" dirty="0"/>
              <a:t>Click to add item</a:t>
            </a:r>
          </a:p>
        </p:txBody>
      </p:sp>
      <p:sp>
        <p:nvSpPr>
          <p:cNvPr id="21" name="Text Placeholder 5">
            <a:extLst>
              <a:ext uri="{FF2B5EF4-FFF2-40B4-BE49-F238E27FC236}">
                <a16:creationId xmlns:a16="http://schemas.microsoft.com/office/drawing/2014/main" id="{34A02FB3-913D-4DFD-A345-FDDE4BA12BBD}"/>
              </a:ext>
            </a:extLst>
          </p:cNvPr>
          <p:cNvSpPr>
            <a:spLocks noGrp="1"/>
          </p:cNvSpPr>
          <p:nvPr>
            <p:ph type="body" sz="quarter" idx="25" hasCustomPrompt="1"/>
          </p:nvPr>
        </p:nvSpPr>
        <p:spPr>
          <a:xfrm>
            <a:off x="5791200" y="3598200"/>
            <a:ext cx="5791200" cy="576000"/>
          </a:xfrm>
        </p:spPr>
        <p:txBody>
          <a:bodyPr vert="horz" lIns="0" tIns="0" rIns="0" bIns="0" rtlCol="0" anchor="ctr" anchorCtr="0">
            <a:noAutofit/>
          </a:bodyPr>
          <a:lstStyle>
            <a:lvl1pPr marL="0" indent="0">
              <a:lnSpc>
                <a:spcPct val="100000"/>
              </a:lnSpc>
              <a:buNone/>
              <a:defRPr lang="en-US" dirty="0"/>
            </a:lvl1pPr>
          </a:lstStyle>
          <a:p>
            <a:pPr lvl="0"/>
            <a:r>
              <a:rPr lang="en-US"/>
              <a:t>Click to add item</a:t>
            </a:r>
          </a:p>
        </p:txBody>
      </p:sp>
      <p:sp>
        <p:nvSpPr>
          <p:cNvPr id="29" name="Text Placeholder 5">
            <a:extLst>
              <a:ext uri="{FF2B5EF4-FFF2-40B4-BE49-F238E27FC236}">
                <a16:creationId xmlns:a16="http://schemas.microsoft.com/office/drawing/2014/main" id="{E6F61F16-916C-41D6-93C0-D26547A831E4}"/>
              </a:ext>
            </a:extLst>
          </p:cNvPr>
          <p:cNvSpPr>
            <a:spLocks noGrp="1"/>
          </p:cNvSpPr>
          <p:nvPr>
            <p:ph type="body" sz="quarter" idx="27" hasCustomPrompt="1"/>
          </p:nvPr>
        </p:nvSpPr>
        <p:spPr>
          <a:xfrm>
            <a:off x="5791200" y="4512600"/>
            <a:ext cx="5791200" cy="576000"/>
          </a:xfrm>
        </p:spPr>
        <p:txBody>
          <a:bodyPr vert="horz" lIns="0" tIns="0" rIns="0" bIns="0" rtlCol="0" anchor="ctr" anchorCtr="0">
            <a:noAutofit/>
          </a:bodyPr>
          <a:lstStyle>
            <a:lvl1pPr marL="0" indent="0">
              <a:lnSpc>
                <a:spcPct val="100000"/>
              </a:lnSpc>
              <a:buNone/>
              <a:defRPr lang="en-US" dirty="0"/>
            </a:lvl1pPr>
          </a:lstStyle>
          <a:p>
            <a:pPr lvl="0"/>
            <a:r>
              <a:rPr lang="en-US" dirty="0"/>
              <a:t>Click to add item</a:t>
            </a:r>
          </a:p>
        </p:txBody>
      </p:sp>
      <p:sp>
        <p:nvSpPr>
          <p:cNvPr id="16" name="Text Placeholder 7">
            <a:extLst>
              <a:ext uri="{FF2B5EF4-FFF2-40B4-BE49-F238E27FC236}">
                <a16:creationId xmlns:a16="http://schemas.microsoft.com/office/drawing/2014/main" id="{A405DB1E-6924-443C-A8B8-FFCED6D04408}"/>
              </a:ext>
            </a:extLst>
          </p:cNvPr>
          <p:cNvSpPr>
            <a:spLocks noGrp="1"/>
          </p:cNvSpPr>
          <p:nvPr>
            <p:ph type="body" sz="quarter" idx="28" hasCustomPrompt="1"/>
          </p:nvPr>
        </p:nvSpPr>
        <p:spPr>
          <a:xfrm>
            <a:off x="4876800" y="1751751"/>
            <a:ext cx="609600" cy="609600"/>
          </a:xfrm>
          <a:prstGeom prst="ellipse">
            <a:avLst/>
          </a:prstGeom>
          <a:solidFill>
            <a:schemeClr val="accent1"/>
          </a:solidFill>
        </p:spPr>
        <p:txBody>
          <a:bodyPr wrap="none" bIns="0" anchor="ctr" anchorCtr="0">
            <a:normAutofit/>
          </a:bodyPr>
          <a:lstStyle>
            <a:lvl1pPr marL="0" indent="0" algn="ctr">
              <a:lnSpc>
                <a:spcPct val="100000"/>
              </a:lnSpc>
              <a:buNone/>
              <a:defRPr sz="3200" b="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t>
            </a:r>
          </a:p>
        </p:txBody>
      </p:sp>
      <p:sp>
        <p:nvSpPr>
          <p:cNvPr id="22" name="Text Placeholder 7">
            <a:extLst>
              <a:ext uri="{FF2B5EF4-FFF2-40B4-BE49-F238E27FC236}">
                <a16:creationId xmlns:a16="http://schemas.microsoft.com/office/drawing/2014/main" id="{7620A9FC-75F4-4534-8E23-737EFB4DB02B}"/>
              </a:ext>
            </a:extLst>
          </p:cNvPr>
          <p:cNvSpPr>
            <a:spLocks noGrp="1"/>
          </p:cNvSpPr>
          <p:nvPr>
            <p:ph type="body" sz="quarter" idx="29" hasCustomPrompt="1"/>
          </p:nvPr>
        </p:nvSpPr>
        <p:spPr>
          <a:xfrm>
            <a:off x="4876800" y="2668486"/>
            <a:ext cx="609600" cy="609600"/>
          </a:xfrm>
          <a:prstGeom prst="ellipse">
            <a:avLst/>
          </a:prstGeom>
          <a:solidFill>
            <a:schemeClr val="accent3"/>
          </a:solidFill>
        </p:spPr>
        <p:txBody>
          <a:bodyPr wrap="none" bIns="0" anchor="ctr" anchorCtr="0">
            <a:normAutofit/>
          </a:bodyPr>
          <a:lstStyle>
            <a:lvl1pPr marL="0" indent="0" algn="ctr">
              <a:lnSpc>
                <a:spcPct val="100000"/>
              </a:lnSpc>
              <a:buNone/>
              <a:defRPr sz="3200" b="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t>
            </a:r>
          </a:p>
        </p:txBody>
      </p:sp>
      <p:sp>
        <p:nvSpPr>
          <p:cNvPr id="23" name="Text Placeholder 7">
            <a:extLst>
              <a:ext uri="{FF2B5EF4-FFF2-40B4-BE49-F238E27FC236}">
                <a16:creationId xmlns:a16="http://schemas.microsoft.com/office/drawing/2014/main" id="{D0C7DB09-B358-4330-A556-6A32306FB6FF}"/>
              </a:ext>
            </a:extLst>
          </p:cNvPr>
          <p:cNvSpPr>
            <a:spLocks noGrp="1"/>
          </p:cNvSpPr>
          <p:nvPr>
            <p:ph type="body" sz="quarter" idx="30" hasCustomPrompt="1"/>
          </p:nvPr>
        </p:nvSpPr>
        <p:spPr>
          <a:xfrm>
            <a:off x="4876800" y="3581400"/>
            <a:ext cx="609600" cy="609600"/>
          </a:xfrm>
          <a:prstGeom prst="ellipse">
            <a:avLst/>
          </a:prstGeom>
          <a:solidFill>
            <a:schemeClr val="tx1"/>
          </a:solidFill>
        </p:spPr>
        <p:txBody>
          <a:bodyPr wrap="none" bIns="0" anchor="ctr" anchorCtr="0">
            <a:normAutofit/>
          </a:bodyPr>
          <a:lstStyle>
            <a:lvl1pPr marL="0" indent="0" algn="ctr">
              <a:lnSpc>
                <a:spcPct val="100000"/>
              </a:lnSpc>
              <a:buNone/>
              <a:defRPr sz="3200" b="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t>
            </a:r>
          </a:p>
        </p:txBody>
      </p:sp>
      <p:sp>
        <p:nvSpPr>
          <p:cNvPr id="24" name="Text Placeholder 7">
            <a:extLst>
              <a:ext uri="{FF2B5EF4-FFF2-40B4-BE49-F238E27FC236}">
                <a16:creationId xmlns:a16="http://schemas.microsoft.com/office/drawing/2014/main" id="{D7F83E1A-C572-414D-B749-C4B0072E45A8}"/>
              </a:ext>
            </a:extLst>
          </p:cNvPr>
          <p:cNvSpPr>
            <a:spLocks noGrp="1"/>
          </p:cNvSpPr>
          <p:nvPr>
            <p:ph type="body" sz="quarter" idx="31" hasCustomPrompt="1"/>
          </p:nvPr>
        </p:nvSpPr>
        <p:spPr>
          <a:xfrm>
            <a:off x="4876800" y="4495800"/>
            <a:ext cx="609600" cy="609600"/>
          </a:xfrm>
          <a:prstGeom prst="ellipse">
            <a:avLst/>
          </a:prstGeom>
          <a:solidFill>
            <a:srgbClr val="D8DFDE"/>
          </a:solidFill>
        </p:spPr>
        <p:txBody>
          <a:bodyPr wrap="none" bIns="0" anchor="ctr" anchorCtr="0">
            <a:normAutofit/>
          </a:bodyPr>
          <a:lstStyle>
            <a:lvl1pPr marL="0" indent="0" algn="ctr">
              <a:lnSpc>
                <a:spcPct val="100000"/>
              </a:lnSpc>
              <a:buNone/>
              <a:defRPr sz="3200" b="0">
                <a:solidFill>
                  <a:schemeClr val="tx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t>
            </a:r>
          </a:p>
        </p:txBody>
      </p:sp>
      <p:sp>
        <p:nvSpPr>
          <p:cNvPr id="4" name="Title 3">
            <a:extLst>
              <a:ext uri="{FF2B5EF4-FFF2-40B4-BE49-F238E27FC236}">
                <a16:creationId xmlns:a16="http://schemas.microsoft.com/office/drawing/2014/main" id="{E2A47C52-FB27-86CD-F04A-AE8DE1BB813A}"/>
              </a:ext>
            </a:extLst>
          </p:cNvPr>
          <p:cNvSpPr>
            <a:spLocks noGrp="1"/>
          </p:cNvSpPr>
          <p:nvPr>
            <p:ph type="title" hasCustomPrompt="1"/>
          </p:nvPr>
        </p:nvSpPr>
        <p:spPr>
          <a:xfrm>
            <a:off x="4876800" y="401638"/>
            <a:ext cx="6705599" cy="914400"/>
          </a:xfrm>
        </p:spPr>
        <p:txBody>
          <a:bodyPr/>
          <a:lstStyle/>
          <a:p>
            <a:r>
              <a:rPr lang="en-US" dirty="0"/>
              <a:t>Click to enter title here</a:t>
            </a:r>
          </a:p>
        </p:txBody>
      </p:sp>
    </p:spTree>
    <p:custDataLst>
      <p:tags r:id="rId1"/>
    </p:custDataLst>
    <p:extLst>
      <p:ext uri="{BB962C8B-B14F-4D97-AF65-F5344CB8AC3E}">
        <p14:creationId xmlns:p14="http://schemas.microsoft.com/office/powerpoint/2010/main" val="4164970692"/>
      </p:ext>
    </p:extLst>
  </p:cSld>
  <p:clrMapOvr>
    <a:masterClrMapping/>
  </p:clrMapOvr>
  <p:extLst>
    <p:ext uri="{DCECCB84-F9BA-43D5-87BE-67443E8EF086}">
      <p15:sldGuideLst xmlns:p15="http://schemas.microsoft.com/office/powerpoint/2012/main">
        <p15:guide id="5" orient="horz" pos="925" userDrawn="1">
          <p15:clr>
            <a:srgbClr val="A6428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mage and 5 Points">
    <p:spTree>
      <p:nvGrpSpPr>
        <p:cNvPr id="1" name=""/>
        <p:cNvGrpSpPr/>
        <p:nvPr/>
      </p:nvGrpSpPr>
      <p:grpSpPr>
        <a:xfrm>
          <a:off x="0" y="0"/>
          <a:ext cx="0" cy="0"/>
          <a:chOff x="0" y="0"/>
          <a:chExt cx="0" cy="0"/>
        </a:xfrm>
      </p:grpSpPr>
      <p:sp>
        <p:nvSpPr>
          <p:cNvPr id="18" name="Text Placeholder 96">
            <a:extLst>
              <a:ext uri="{FF2B5EF4-FFF2-40B4-BE49-F238E27FC236}">
                <a16:creationId xmlns:a16="http://schemas.microsoft.com/office/drawing/2014/main" id="{5F6A1124-9F09-4D7A-B563-659BB17D0B1A}"/>
              </a:ext>
            </a:extLst>
          </p:cNvPr>
          <p:cNvSpPr>
            <a:spLocks noGrp="1"/>
          </p:cNvSpPr>
          <p:nvPr>
            <p:ph type="body" sz="quarter" idx="111" hasCustomPrompt="1"/>
          </p:nvPr>
        </p:nvSpPr>
        <p:spPr>
          <a:xfrm>
            <a:off x="4876799" y="5541963"/>
            <a:ext cx="6705601" cy="657225"/>
          </a:xfrm>
        </p:spPr>
        <p:txBody>
          <a:bodyPr lIns="0" tIns="0" rIns="0" bIns="0" anchor="b" anchorCtr="0">
            <a:noAutofit/>
          </a:bodyPr>
          <a:lstStyle>
            <a:lvl1pPr>
              <a:lnSpc>
                <a:spcPct val="100000"/>
              </a:lnSpc>
              <a:spcAft>
                <a:spcPts val="300"/>
              </a:spcAft>
              <a:buNone/>
              <a:defRPr sz="800"/>
            </a:lvl1pPr>
          </a:lstStyle>
          <a:p>
            <a:pPr lvl="0"/>
            <a:r>
              <a:rPr lang="en-US" dirty="0"/>
              <a:t>Footnotes</a:t>
            </a:r>
          </a:p>
        </p:txBody>
      </p:sp>
      <p:sp>
        <p:nvSpPr>
          <p:cNvPr id="3" name="Date Placeholder 2">
            <a:extLst>
              <a:ext uri="{FF2B5EF4-FFF2-40B4-BE49-F238E27FC236}">
                <a16:creationId xmlns:a16="http://schemas.microsoft.com/office/drawing/2014/main" id="{8EDCC698-5F0A-4A1C-B64E-2817FBBBC11A}"/>
              </a:ext>
            </a:extLst>
          </p:cNvPr>
          <p:cNvSpPr>
            <a:spLocks noGrp="1"/>
          </p:cNvSpPr>
          <p:nvPr>
            <p:ph type="dt" sz="half" idx="10"/>
          </p:nvPr>
        </p:nvSpPr>
        <p:spPr/>
        <p:txBody>
          <a:bodyPr/>
          <a:lstStyle>
            <a:lvl1pPr>
              <a:lnSpc>
                <a:spcPct val="100000"/>
              </a:lnSpc>
              <a:defRPr/>
            </a:lvl1pPr>
          </a:lstStyle>
          <a:p>
            <a:endParaRPr lang="en-GB"/>
          </a:p>
        </p:txBody>
      </p:sp>
      <p:sp>
        <p:nvSpPr>
          <p:cNvPr id="17" name="Picture Placeholder 13">
            <a:extLst>
              <a:ext uri="{FF2B5EF4-FFF2-40B4-BE49-F238E27FC236}">
                <a16:creationId xmlns:a16="http://schemas.microsoft.com/office/drawing/2014/main" id="{606F2FD5-F128-4C4F-BF0A-3F6CBBABE385}"/>
              </a:ext>
            </a:extLst>
          </p:cNvPr>
          <p:cNvSpPr>
            <a:spLocks noGrp="1"/>
          </p:cNvSpPr>
          <p:nvPr>
            <p:ph type="pic" sz="quarter" idx="20" hasCustomPrompt="1"/>
          </p:nvPr>
        </p:nvSpPr>
        <p:spPr>
          <a:xfrm>
            <a:off x="1" y="0"/>
            <a:ext cx="4267199" cy="6858000"/>
          </a:xfrm>
          <a:prstGeom prst="rect">
            <a:avLst/>
          </a:prstGeom>
          <a:solidFill>
            <a:schemeClr val="bg2">
              <a:lumMod val="40000"/>
              <a:lumOff val="60000"/>
            </a:schemeClr>
          </a:solidFill>
        </p:spPr>
        <p:txBody>
          <a:bodyPr vert="horz" wrap="square" lIns="396000" tIns="612000" rIns="576000" bIns="1368000" rtlCol="0" anchor="ctr" anchorCtr="0">
            <a:noAutofit/>
          </a:bodyPr>
          <a:lstStyle>
            <a:lvl1pPr marL="0" indent="0" algn="l">
              <a:lnSpc>
                <a:spcPct val="100000"/>
              </a:lnSpc>
              <a:spcAft>
                <a:spcPts val="0"/>
              </a:spcAft>
              <a:buNone/>
              <a:defRPr lang="en-US" sz="1600" b="1" dirty="0"/>
            </a:lvl1pPr>
          </a:lstStyle>
          <a:p>
            <a:r>
              <a:rPr lang="en-US" dirty="0"/>
              <a:t>_____________________________</a:t>
            </a:r>
            <a:br>
              <a:rPr lang="en-US" dirty="0"/>
            </a:br>
            <a:br>
              <a:rPr lang="en-US" dirty="0"/>
            </a:br>
            <a:r>
              <a:rPr lang="en-US" dirty="0"/>
              <a:t>To add a brand image here:</a:t>
            </a:r>
            <a:br>
              <a:rPr lang="en-US" dirty="0"/>
            </a:br>
            <a:r>
              <a:rPr lang="en-US" dirty="0"/>
              <a:t>Select this placeholder and click </a:t>
            </a:r>
            <a:br>
              <a:rPr lang="en-US" dirty="0"/>
            </a:br>
            <a:r>
              <a:rPr lang="en-US" dirty="0"/>
              <a:t>Brand Pictures in </a:t>
            </a:r>
            <a:r>
              <a:rPr lang="en-US" dirty="0" err="1"/>
              <a:t>BrandIn</a:t>
            </a:r>
            <a:r>
              <a:rPr lang="en-US" dirty="0"/>
              <a:t>.</a:t>
            </a:r>
            <a:br>
              <a:rPr lang="en-US" dirty="0"/>
            </a:br>
            <a:br>
              <a:rPr lang="en-US" dirty="0"/>
            </a:br>
            <a:r>
              <a:rPr lang="en-US" dirty="0"/>
              <a:t>Clicking the icon will insert an </a:t>
            </a:r>
            <a:br>
              <a:rPr lang="en-US" dirty="0"/>
            </a:br>
            <a:r>
              <a:rPr lang="en-US" dirty="0"/>
              <a:t>image from your own files.</a:t>
            </a:r>
            <a:br>
              <a:rPr lang="en-US" dirty="0"/>
            </a:br>
            <a:br>
              <a:rPr lang="en-US" dirty="0"/>
            </a:br>
            <a:br>
              <a:rPr lang="en-US" dirty="0"/>
            </a:br>
            <a:br>
              <a:rPr lang="en-US" dirty="0"/>
            </a:br>
            <a:r>
              <a:rPr lang="en-US" dirty="0"/>
              <a:t>The image can then be scaled </a:t>
            </a:r>
            <a:br>
              <a:rPr lang="en-US" dirty="0"/>
            </a:br>
            <a:r>
              <a:rPr lang="en-US" dirty="0"/>
              <a:t>within the frame by using the </a:t>
            </a:r>
            <a:br>
              <a:rPr lang="en-US" dirty="0"/>
            </a:br>
            <a:r>
              <a:rPr lang="en-US" dirty="0"/>
              <a:t>Crop feature in the Picture Format</a:t>
            </a:r>
            <a:br>
              <a:rPr lang="en-US" dirty="0"/>
            </a:br>
            <a:r>
              <a:rPr lang="en-US" dirty="0"/>
              <a:t>tab of the ribbon.</a:t>
            </a:r>
            <a:br>
              <a:rPr lang="en-US" dirty="0"/>
            </a:br>
            <a:r>
              <a:rPr lang="en-US" dirty="0"/>
              <a:t>_____________________________</a:t>
            </a:r>
          </a:p>
        </p:txBody>
      </p:sp>
      <p:sp>
        <p:nvSpPr>
          <p:cNvPr id="6" name="Text Placeholder 5">
            <a:extLst>
              <a:ext uri="{FF2B5EF4-FFF2-40B4-BE49-F238E27FC236}">
                <a16:creationId xmlns:a16="http://schemas.microsoft.com/office/drawing/2014/main" id="{4F2560C9-DF52-45CA-87E0-E0A1940555F6}"/>
              </a:ext>
            </a:extLst>
          </p:cNvPr>
          <p:cNvSpPr>
            <a:spLocks noGrp="1"/>
          </p:cNvSpPr>
          <p:nvPr>
            <p:ph type="body" sz="quarter" idx="23" hasCustomPrompt="1"/>
          </p:nvPr>
        </p:nvSpPr>
        <p:spPr>
          <a:xfrm>
            <a:off x="5791200" y="1614113"/>
            <a:ext cx="5791199" cy="576000"/>
          </a:xfrm>
        </p:spPr>
        <p:txBody>
          <a:bodyPr bIns="0" anchor="ctr" anchorCtr="0"/>
          <a:lstStyle>
            <a:lvl1pPr marL="0" indent="0">
              <a:lnSpc>
                <a:spcPct val="100000"/>
              </a:lnSpc>
              <a:buNone/>
              <a:defRPr/>
            </a:lvl1pPr>
          </a:lstStyle>
          <a:p>
            <a:pPr lvl="0"/>
            <a:r>
              <a:rPr lang="en-US" dirty="0"/>
              <a:t>Click to add item</a:t>
            </a:r>
          </a:p>
        </p:txBody>
      </p:sp>
      <p:sp>
        <p:nvSpPr>
          <p:cNvPr id="5" name="Slide Number Placeholder 4">
            <a:extLst>
              <a:ext uri="{FF2B5EF4-FFF2-40B4-BE49-F238E27FC236}">
                <a16:creationId xmlns:a16="http://schemas.microsoft.com/office/drawing/2014/main" id="{3D99530C-C25D-41F5-8CBD-274088C900B1}"/>
              </a:ext>
            </a:extLst>
          </p:cNvPr>
          <p:cNvSpPr>
            <a:spLocks noGrp="1"/>
          </p:cNvSpPr>
          <p:nvPr>
            <p:ph type="sldNum" sz="quarter" idx="12"/>
          </p:nvPr>
        </p:nvSpPr>
        <p:spPr/>
        <p:txBody>
          <a:bodyPr/>
          <a:lstStyle>
            <a:lvl1pPr>
              <a:lnSpc>
                <a:spcPct val="100000"/>
              </a:lnSpc>
              <a:defRPr>
                <a:solidFill>
                  <a:schemeClr val="bg1"/>
                </a:solidFill>
              </a:defRPr>
            </a:lvl1pPr>
          </a:lstStyle>
          <a:p>
            <a:fld id="{F8E47D07-9D1E-4FE9-B31A-2F5863681021}" type="slidenum">
              <a:rPr lang="en-GB" smtClean="0"/>
              <a:pPr/>
              <a:t>‹#›</a:t>
            </a:fld>
            <a:endParaRPr lang="en-GB"/>
          </a:p>
        </p:txBody>
      </p:sp>
      <p:sp>
        <p:nvSpPr>
          <p:cNvPr id="20" name="Text Placeholder 5">
            <a:extLst>
              <a:ext uri="{FF2B5EF4-FFF2-40B4-BE49-F238E27FC236}">
                <a16:creationId xmlns:a16="http://schemas.microsoft.com/office/drawing/2014/main" id="{E73010FE-DD71-4076-8A5D-D08E5CA3F634}"/>
              </a:ext>
            </a:extLst>
          </p:cNvPr>
          <p:cNvSpPr>
            <a:spLocks noGrp="1"/>
          </p:cNvSpPr>
          <p:nvPr>
            <p:ph type="body" sz="quarter" idx="24" hasCustomPrompt="1"/>
          </p:nvPr>
        </p:nvSpPr>
        <p:spPr>
          <a:xfrm>
            <a:off x="5791200" y="2377735"/>
            <a:ext cx="5791199" cy="576000"/>
          </a:xfrm>
        </p:spPr>
        <p:txBody>
          <a:bodyPr bIns="0" anchor="ctr" anchorCtr="0"/>
          <a:lstStyle>
            <a:lvl1pPr marL="0" indent="0">
              <a:lnSpc>
                <a:spcPct val="100000"/>
              </a:lnSpc>
              <a:buNone/>
              <a:defRPr/>
            </a:lvl1pPr>
          </a:lstStyle>
          <a:p>
            <a:pPr lvl="0"/>
            <a:r>
              <a:rPr lang="en-US"/>
              <a:t>Click to add item</a:t>
            </a:r>
          </a:p>
        </p:txBody>
      </p:sp>
      <p:sp>
        <p:nvSpPr>
          <p:cNvPr id="21" name="Text Placeholder 5">
            <a:extLst>
              <a:ext uri="{FF2B5EF4-FFF2-40B4-BE49-F238E27FC236}">
                <a16:creationId xmlns:a16="http://schemas.microsoft.com/office/drawing/2014/main" id="{34A02FB3-913D-4DFD-A345-FDDE4BA12BBD}"/>
              </a:ext>
            </a:extLst>
          </p:cNvPr>
          <p:cNvSpPr>
            <a:spLocks noGrp="1"/>
          </p:cNvSpPr>
          <p:nvPr>
            <p:ph type="body" sz="quarter" idx="25" hasCustomPrompt="1"/>
          </p:nvPr>
        </p:nvSpPr>
        <p:spPr>
          <a:xfrm>
            <a:off x="5791200" y="3141357"/>
            <a:ext cx="5791199" cy="576000"/>
          </a:xfrm>
        </p:spPr>
        <p:txBody>
          <a:bodyPr bIns="0" anchor="ctr" anchorCtr="0"/>
          <a:lstStyle>
            <a:lvl1pPr marL="0" indent="0">
              <a:lnSpc>
                <a:spcPct val="100000"/>
              </a:lnSpc>
              <a:buNone/>
              <a:defRPr/>
            </a:lvl1pPr>
          </a:lstStyle>
          <a:p>
            <a:pPr lvl="0"/>
            <a:r>
              <a:rPr lang="en-US" dirty="0"/>
              <a:t>Click to add item</a:t>
            </a:r>
          </a:p>
        </p:txBody>
      </p:sp>
      <p:sp>
        <p:nvSpPr>
          <p:cNvPr id="29" name="Text Placeholder 5">
            <a:extLst>
              <a:ext uri="{FF2B5EF4-FFF2-40B4-BE49-F238E27FC236}">
                <a16:creationId xmlns:a16="http://schemas.microsoft.com/office/drawing/2014/main" id="{E6F61F16-916C-41D6-93C0-D26547A831E4}"/>
              </a:ext>
            </a:extLst>
          </p:cNvPr>
          <p:cNvSpPr>
            <a:spLocks noGrp="1"/>
          </p:cNvSpPr>
          <p:nvPr>
            <p:ph type="body" sz="quarter" idx="27" hasCustomPrompt="1"/>
          </p:nvPr>
        </p:nvSpPr>
        <p:spPr>
          <a:xfrm>
            <a:off x="5791200" y="3904979"/>
            <a:ext cx="5791199" cy="576000"/>
          </a:xfrm>
        </p:spPr>
        <p:txBody>
          <a:bodyPr bIns="0" anchor="ctr" anchorCtr="0"/>
          <a:lstStyle>
            <a:lvl1pPr marL="0" indent="0">
              <a:lnSpc>
                <a:spcPct val="100000"/>
              </a:lnSpc>
              <a:buNone/>
              <a:defRPr/>
            </a:lvl1pPr>
          </a:lstStyle>
          <a:p>
            <a:pPr lvl="0"/>
            <a:r>
              <a:rPr lang="en-US" dirty="0"/>
              <a:t>Click to add item</a:t>
            </a:r>
          </a:p>
        </p:txBody>
      </p:sp>
      <p:sp>
        <p:nvSpPr>
          <p:cNvPr id="16" name="Text Placeholder 5">
            <a:extLst>
              <a:ext uri="{FF2B5EF4-FFF2-40B4-BE49-F238E27FC236}">
                <a16:creationId xmlns:a16="http://schemas.microsoft.com/office/drawing/2014/main" id="{5E299348-94D5-4256-BE1F-91C31CCEE98F}"/>
              </a:ext>
            </a:extLst>
          </p:cNvPr>
          <p:cNvSpPr>
            <a:spLocks noGrp="1"/>
          </p:cNvSpPr>
          <p:nvPr>
            <p:ph type="body" sz="quarter" idx="28" hasCustomPrompt="1"/>
          </p:nvPr>
        </p:nvSpPr>
        <p:spPr>
          <a:xfrm>
            <a:off x="5791200" y="4668603"/>
            <a:ext cx="5791199" cy="576000"/>
          </a:xfrm>
        </p:spPr>
        <p:txBody>
          <a:bodyPr bIns="0" anchor="ctr" anchorCtr="0"/>
          <a:lstStyle>
            <a:lvl1pPr marL="0" indent="0">
              <a:lnSpc>
                <a:spcPct val="100000"/>
              </a:lnSpc>
              <a:buNone/>
              <a:defRPr/>
            </a:lvl1pPr>
          </a:lstStyle>
          <a:p>
            <a:pPr lvl="0"/>
            <a:r>
              <a:rPr lang="en-US"/>
              <a:t>Click to add item</a:t>
            </a:r>
          </a:p>
        </p:txBody>
      </p:sp>
      <p:sp>
        <p:nvSpPr>
          <p:cNvPr id="23" name="Text Placeholder 7">
            <a:extLst>
              <a:ext uri="{FF2B5EF4-FFF2-40B4-BE49-F238E27FC236}">
                <a16:creationId xmlns:a16="http://schemas.microsoft.com/office/drawing/2014/main" id="{FFA643F8-1A02-4F8A-A364-9AE565DF5EAA}"/>
              </a:ext>
            </a:extLst>
          </p:cNvPr>
          <p:cNvSpPr>
            <a:spLocks noGrp="1"/>
          </p:cNvSpPr>
          <p:nvPr>
            <p:ph type="body" sz="quarter" idx="30" hasCustomPrompt="1"/>
          </p:nvPr>
        </p:nvSpPr>
        <p:spPr>
          <a:xfrm>
            <a:off x="4876800" y="1597313"/>
            <a:ext cx="609600" cy="609600"/>
          </a:xfrm>
          <a:prstGeom prst="ellipse">
            <a:avLst/>
          </a:prstGeom>
          <a:solidFill>
            <a:schemeClr val="accent2"/>
          </a:solidFill>
        </p:spPr>
        <p:txBody>
          <a:bodyPr wrap="none" bIns="0" anchor="ctr" anchorCtr="0">
            <a:normAutofit/>
          </a:bodyPr>
          <a:lstStyle>
            <a:lvl1pPr marL="0" indent="0" algn="ctr">
              <a:lnSpc>
                <a:spcPct val="100000"/>
              </a:lnSpc>
              <a:buNone/>
              <a:defRPr sz="3200" b="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t>
            </a:r>
          </a:p>
        </p:txBody>
      </p:sp>
      <p:sp>
        <p:nvSpPr>
          <p:cNvPr id="24" name="Text Placeholder 7">
            <a:extLst>
              <a:ext uri="{FF2B5EF4-FFF2-40B4-BE49-F238E27FC236}">
                <a16:creationId xmlns:a16="http://schemas.microsoft.com/office/drawing/2014/main" id="{13713115-FE34-4B39-AFA3-10C746337489}"/>
              </a:ext>
            </a:extLst>
          </p:cNvPr>
          <p:cNvSpPr>
            <a:spLocks noGrp="1"/>
          </p:cNvSpPr>
          <p:nvPr>
            <p:ph type="body" sz="quarter" idx="31" hasCustomPrompt="1"/>
          </p:nvPr>
        </p:nvSpPr>
        <p:spPr>
          <a:xfrm>
            <a:off x="4876800" y="2358570"/>
            <a:ext cx="609600" cy="609600"/>
          </a:xfrm>
          <a:prstGeom prst="ellipse">
            <a:avLst/>
          </a:prstGeom>
          <a:solidFill>
            <a:schemeClr val="accent1"/>
          </a:solidFill>
        </p:spPr>
        <p:txBody>
          <a:bodyPr wrap="none" bIns="0" anchor="ctr" anchorCtr="0">
            <a:normAutofit/>
          </a:bodyPr>
          <a:lstStyle>
            <a:lvl1pPr marL="0" indent="0" algn="ctr">
              <a:lnSpc>
                <a:spcPct val="100000"/>
              </a:lnSpc>
              <a:buNone/>
              <a:defRPr sz="3200" b="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t>
            </a:r>
          </a:p>
        </p:txBody>
      </p:sp>
      <p:sp>
        <p:nvSpPr>
          <p:cNvPr id="25" name="Text Placeholder 7">
            <a:extLst>
              <a:ext uri="{FF2B5EF4-FFF2-40B4-BE49-F238E27FC236}">
                <a16:creationId xmlns:a16="http://schemas.microsoft.com/office/drawing/2014/main" id="{CCE34AE4-68D5-46DB-AD84-2C32865C63DA}"/>
              </a:ext>
            </a:extLst>
          </p:cNvPr>
          <p:cNvSpPr>
            <a:spLocks noGrp="1"/>
          </p:cNvSpPr>
          <p:nvPr>
            <p:ph type="body" sz="quarter" idx="32" hasCustomPrompt="1"/>
          </p:nvPr>
        </p:nvSpPr>
        <p:spPr>
          <a:xfrm>
            <a:off x="4876800" y="3122063"/>
            <a:ext cx="609600" cy="609600"/>
          </a:xfrm>
          <a:prstGeom prst="ellipse">
            <a:avLst/>
          </a:prstGeom>
          <a:solidFill>
            <a:schemeClr val="accent3"/>
          </a:solidFill>
        </p:spPr>
        <p:txBody>
          <a:bodyPr wrap="none" bIns="0" anchor="ctr" anchorCtr="0">
            <a:normAutofit/>
          </a:bodyPr>
          <a:lstStyle>
            <a:lvl1pPr marL="0" indent="0" algn="ctr">
              <a:lnSpc>
                <a:spcPct val="100000"/>
              </a:lnSpc>
              <a:buNone/>
              <a:defRPr sz="3200" b="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t>
            </a:r>
          </a:p>
        </p:txBody>
      </p:sp>
      <p:sp>
        <p:nvSpPr>
          <p:cNvPr id="26" name="Text Placeholder 7">
            <a:extLst>
              <a:ext uri="{FF2B5EF4-FFF2-40B4-BE49-F238E27FC236}">
                <a16:creationId xmlns:a16="http://schemas.microsoft.com/office/drawing/2014/main" id="{47AC357D-474A-4C79-9824-ECFF8F3FFD43}"/>
              </a:ext>
            </a:extLst>
          </p:cNvPr>
          <p:cNvSpPr>
            <a:spLocks noGrp="1"/>
          </p:cNvSpPr>
          <p:nvPr>
            <p:ph type="body" sz="quarter" idx="33" hasCustomPrompt="1"/>
          </p:nvPr>
        </p:nvSpPr>
        <p:spPr>
          <a:xfrm>
            <a:off x="4876800" y="3883320"/>
            <a:ext cx="609600" cy="609600"/>
          </a:xfrm>
          <a:prstGeom prst="ellipse">
            <a:avLst/>
          </a:prstGeom>
          <a:solidFill>
            <a:schemeClr val="tx1"/>
          </a:solidFill>
        </p:spPr>
        <p:txBody>
          <a:bodyPr wrap="none" bIns="0" anchor="ctr" anchorCtr="0">
            <a:normAutofit/>
          </a:bodyPr>
          <a:lstStyle>
            <a:lvl1pPr marL="0" indent="0" algn="ctr">
              <a:lnSpc>
                <a:spcPct val="100000"/>
              </a:lnSpc>
              <a:buNone/>
              <a:defRPr sz="3200" b="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t>
            </a:r>
          </a:p>
        </p:txBody>
      </p:sp>
      <p:sp>
        <p:nvSpPr>
          <p:cNvPr id="27" name="Text Placeholder 7">
            <a:extLst>
              <a:ext uri="{FF2B5EF4-FFF2-40B4-BE49-F238E27FC236}">
                <a16:creationId xmlns:a16="http://schemas.microsoft.com/office/drawing/2014/main" id="{95DEB97F-2B12-42B1-94DB-0EF97C477C0A}"/>
              </a:ext>
            </a:extLst>
          </p:cNvPr>
          <p:cNvSpPr>
            <a:spLocks noGrp="1"/>
          </p:cNvSpPr>
          <p:nvPr>
            <p:ph type="body" sz="quarter" idx="34" hasCustomPrompt="1"/>
          </p:nvPr>
        </p:nvSpPr>
        <p:spPr>
          <a:xfrm>
            <a:off x="4876800" y="4651803"/>
            <a:ext cx="609600" cy="609600"/>
          </a:xfrm>
          <a:prstGeom prst="ellipse">
            <a:avLst/>
          </a:prstGeom>
          <a:solidFill>
            <a:srgbClr val="D8DFDE"/>
          </a:solidFill>
        </p:spPr>
        <p:txBody>
          <a:bodyPr wrap="none" bIns="0" anchor="ctr" anchorCtr="0">
            <a:normAutofit/>
          </a:bodyPr>
          <a:lstStyle>
            <a:lvl1pPr marL="0" indent="0" algn="ctr">
              <a:lnSpc>
                <a:spcPct val="100000"/>
              </a:lnSpc>
              <a:buNone/>
              <a:defRPr sz="3200" b="0">
                <a:solidFill>
                  <a:schemeClr val="tx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t>
            </a:r>
          </a:p>
        </p:txBody>
      </p:sp>
      <p:sp>
        <p:nvSpPr>
          <p:cNvPr id="8" name="Title 7">
            <a:extLst>
              <a:ext uri="{FF2B5EF4-FFF2-40B4-BE49-F238E27FC236}">
                <a16:creationId xmlns:a16="http://schemas.microsoft.com/office/drawing/2014/main" id="{198B9145-89B6-BF4B-242D-0153106E7C42}"/>
              </a:ext>
            </a:extLst>
          </p:cNvPr>
          <p:cNvSpPr>
            <a:spLocks noGrp="1"/>
          </p:cNvSpPr>
          <p:nvPr>
            <p:ph type="title" hasCustomPrompt="1"/>
          </p:nvPr>
        </p:nvSpPr>
        <p:spPr>
          <a:xfrm>
            <a:off x="4876800" y="401638"/>
            <a:ext cx="6705599" cy="914400"/>
          </a:xfrm>
        </p:spPr>
        <p:txBody>
          <a:bodyPr/>
          <a:lstStyle/>
          <a:p>
            <a:r>
              <a:rPr lang="en-US" dirty="0"/>
              <a:t>Click to enter title here</a:t>
            </a:r>
          </a:p>
        </p:txBody>
      </p:sp>
    </p:spTree>
    <p:custDataLst>
      <p:tags r:id="rId1"/>
    </p:custDataLst>
    <p:extLst>
      <p:ext uri="{BB962C8B-B14F-4D97-AF65-F5344CB8AC3E}">
        <p14:creationId xmlns:p14="http://schemas.microsoft.com/office/powerpoint/2010/main" val="678234065"/>
      </p:ext>
    </p:extLst>
  </p:cSld>
  <p:clrMapOvr>
    <a:masterClrMapping/>
  </p:clrMapOvr>
  <p:extLst>
    <p:ext uri="{DCECCB84-F9BA-43D5-87BE-67443E8EF086}">
      <p15:sldGuideLst xmlns:p15="http://schemas.microsoft.com/office/powerpoint/2012/main">
        <p15:guide id="5" orient="horz" pos="925" userDrawn="1">
          <p15:clr>
            <a:srgbClr val="A6428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ey Statement">
    <p:bg>
      <p:bgPr>
        <a:solidFill>
          <a:schemeClr val="accent1"/>
        </a:solidFill>
        <a:effectLst/>
      </p:bgPr>
    </p:bg>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BED79329-DEE2-6B5B-9C1F-745C3F420C2C}"/>
              </a:ext>
            </a:extLst>
          </p:cNvPr>
          <p:cNvSpPr>
            <a:spLocks noGrp="1"/>
          </p:cNvSpPr>
          <p:nvPr>
            <p:ph type="dt" sz="half" idx="10"/>
          </p:nvPr>
        </p:nvSpPr>
        <p:spPr/>
        <p:txBody>
          <a:bodyPr/>
          <a:lstStyle>
            <a:lvl1pPr>
              <a:defRPr>
                <a:solidFill>
                  <a:schemeClr val="bg1"/>
                </a:solidFill>
              </a:defRPr>
            </a:lvl1pPr>
          </a:lstStyle>
          <a:p>
            <a:endParaRPr lang="en-GB" dirty="0"/>
          </a:p>
        </p:txBody>
      </p:sp>
      <p:sp>
        <p:nvSpPr>
          <p:cNvPr id="4" name="Rectangle 3">
            <a:extLst>
              <a:ext uri="{FF2B5EF4-FFF2-40B4-BE49-F238E27FC236}">
                <a16:creationId xmlns:a16="http://schemas.microsoft.com/office/drawing/2014/main" id="{4CCA696F-FE62-7DC6-CF45-AC2C07C7F1E1}"/>
              </a:ext>
            </a:extLst>
          </p:cNvPr>
          <p:cNvSpPr/>
          <p:nvPr userDrawn="1"/>
        </p:nvSpPr>
        <p:spPr>
          <a:xfrm>
            <a:off x="0" y="0"/>
            <a:ext cx="609601"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US" dirty="0" err="1"/>
          </a:p>
        </p:txBody>
      </p:sp>
      <p:sp>
        <p:nvSpPr>
          <p:cNvPr id="2" name="Title 1">
            <a:extLst>
              <a:ext uri="{FF2B5EF4-FFF2-40B4-BE49-F238E27FC236}">
                <a16:creationId xmlns:a16="http://schemas.microsoft.com/office/drawing/2014/main" id="{FEDCFFF0-7218-4B33-8DFC-E37157D920C0}"/>
              </a:ext>
            </a:extLst>
          </p:cNvPr>
          <p:cNvSpPr>
            <a:spLocks noGrp="1"/>
          </p:cNvSpPr>
          <p:nvPr>
            <p:ph type="title" hasCustomPrompt="1"/>
          </p:nvPr>
        </p:nvSpPr>
        <p:spPr>
          <a:xfrm>
            <a:off x="1219199" y="1847640"/>
            <a:ext cx="10363199" cy="3162720"/>
          </a:xfrm>
          <a:prstGeom prst="rect">
            <a:avLst/>
          </a:prstGeom>
          <a:noFill/>
        </p:spPr>
        <p:txBody>
          <a:bodyPr lIns="576000" rIns="576000" anchor="ctr" anchorCtr="0">
            <a:normAutofit/>
          </a:bodyPr>
          <a:lstStyle>
            <a:lvl1pPr algn="ctr">
              <a:lnSpc>
                <a:spcPct val="100000"/>
              </a:lnSpc>
              <a:defRPr sz="4000">
                <a:solidFill>
                  <a:schemeClr val="bg1"/>
                </a:solidFill>
              </a:defRPr>
            </a:lvl1pPr>
          </a:lstStyle>
          <a:p>
            <a:r>
              <a:rPr lang="en-US" dirty="0"/>
              <a:t>Click to add key statement</a:t>
            </a:r>
          </a:p>
        </p:txBody>
      </p:sp>
      <p:sp>
        <p:nvSpPr>
          <p:cNvPr id="6" name="Text Placeholder 30">
            <a:extLst>
              <a:ext uri="{FF2B5EF4-FFF2-40B4-BE49-F238E27FC236}">
                <a16:creationId xmlns:a16="http://schemas.microsoft.com/office/drawing/2014/main" id="{5D26F7D8-035B-2F1A-15EB-A70A1725659A}"/>
              </a:ext>
            </a:extLst>
          </p:cNvPr>
          <p:cNvSpPr txBox="1">
            <a:spLocks/>
          </p:cNvSpPr>
          <p:nvPr userDrawn="1"/>
        </p:nvSpPr>
        <p:spPr>
          <a:xfrm>
            <a:off x="11704319" y="6321108"/>
            <a:ext cx="294812" cy="355098"/>
          </a:xfrm>
          <a:prstGeom prst="rect">
            <a:avLst/>
          </a:prstGeom>
          <a:blipFill>
            <a:blip r:embed="rId3">
              <a:extLst>
                <a:ext uri="{96DAC541-7B7A-43D3-8B79-37D633B846F1}">
                  <asvg:svgBlip xmlns:asvg="http://schemas.microsoft.com/office/drawing/2016/SVG/main" r:embed="rId4"/>
                </a:ext>
              </a:extLst>
            </a:blip>
            <a:stretch>
              <a:fillRect/>
            </a:stretch>
          </a:blipFill>
        </p:spPr>
        <p:txBody>
          <a:bodyPr/>
          <a:lstStyle>
            <a:lvl1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2860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600" kern="1200">
                <a:solidFill>
                  <a:schemeClr val="tx2"/>
                </a:solidFill>
                <a:latin typeface="+mn-lt"/>
                <a:ea typeface="+mn-ea"/>
                <a:cs typeface="+mn-cs"/>
              </a:defRPr>
            </a:lvl2pPr>
            <a:lvl3pPr marL="44450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400" kern="1200">
                <a:solidFill>
                  <a:schemeClr val="tx2"/>
                </a:solidFill>
                <a:latin typeface="+mn-lt"/>
                <a:ea typeface="+mn-ea"/>
                <a:cs typeface="+mn-cs"/>
              </a:defRPr>
            </a:lvl3pPr>
            <a:lvl4pPr marL="625475"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200" kern="1200">
                <a:solidFill>
                  <a:schemeClr val="tx2"/>
                </a:solidFill>
                <a:latin typeface="+mn-lt"/>
                <a:ea typeface="+mn-ea"/>
                <a:cs typeface="+mn-cs"/>
              </a:defRPr>
            </a:lvl4pPr>
            <a:lvl5pPr marL="80645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dirty="0">
                <a:solidFill>
                  <a:schemeClr val="bg1"/>
                </a:solidFill>
              </a:rPr>
              <a:t> </a:t>
            </a:r>
          </a:p>
        </p:txBody>
      </p:sp>
      <p:sp>
        <p:nvSpPr>
          <p:cNvPr id="8" name="Slide Number Placeholder 7">
            <a:extLst>
              <a:ext uri="{FF2B5EF4-FFF2-40B4-BE49-F238E27FC236}">
                <a16:creationId xmlns:a16="http://schemas.microsoft.com/office/drawing/2014/main" id="{D972FF70-061B-854A-B511-EE108BDB1AD0}"/>
              </a:ext>
            </a:extLst>
          </p:cNvPr>
          <p:cNvSpPr>
            <a:spLocks noGrp="1"/>
          </p:cNvSpPr>
          <p:nvPr>
            <p:ph type="sldNum" sz="quarter" idx="11"/>
          </p:nvPr>
        </p:nvSpPr>
        <p:spPr/>
        <p:txBody>
          <a:bodyPr/>
          <a:lstStyle>
            <a:lvl1pPr>
              <a:defRPr>
                <a:solidFill>
                  <a:schemeClr val="bg1"/>
                </a:solidFill>
              </a:defRPr>
            </a:lvl1pPr>
          </a:lstStyle>
          <a:p>
            <a:fld id="{F8E47D07-9D1E-4FE9-B31A-2F5863681021}" type="slidenum">
              <a:rPr lang="en-GB" smtClean="0"/>
              <a:pPr/>
              <a:t>‹#›</a:t>
            </a:fld>
            <a:endParaRPr lang="en-GB" dirty="0"/>
          </a:p>
        </p:txBody>
      </p:sp>
    </p:spTree>
    <p:custDataLst>
      <p:tags r:id="rId1"/>
    </p:custDataLst>
    <p:extLst>
      <p:ext uri="{BB962C8B-B14F-4D97-AF65-F5344CB8AC3E}">
        <p14:creationId xmlns:p14="http://schemas.microsoft.com/office/powerpoint/2010/main" val="421480953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0 Point List">
    <p:spTree>
      <p:nvGrpSpPr>
        <p:cNvPr id="1" name=""/>
        <p:cNvGrpSpPr/>
        <p:nvPr/>
      </p:nvGrpSpPr>
      <p:grpSpPr>
        <a:xfrm>
          <a:off x="0" y="0"/>
          <a:ext cx="0" cy="0"/>
          <a:chOff x="0" y="0"/>
          <a:chExt cx="0" cy="0"/>
        </a:xfrm>
      </p:grpSpPr>
      <p:sp>
        <p:nvSpPr>
          <p:cNvPr id="26" name="Text Placeholder 96">
            <a:extLst>
              <a:ext uri="{FF2B5EF4-FFF2-40B4-BE49-F238E27FC236}">
                <a16:creationId xmlns:a16="http://schemas.microsoft.com/office/drawing/2014/main" id="{0AEE188C-F765-43DC-982D-6659ECB23541}"/>
              </a:ext>
            </a:extLst>
          </p:cNvPr>
          <p:cNvSpPr>
            <a:spLocks noGrp="1"/>
          </p:cNvSpPr>
          <p:nvPr>
            <p:ph type="body" sz="quarter" idx="111" hasCustomPrompt="1"/>
          </p:nvPr>
        </p:nvSpPr>
        <p:spPr>
          <a:xfrm>
            <a:off x="609600" y="6200775"/>
            <a:ext cx="9753600" cy="657225"/>
          </a:xfrm>
        </p:spPr>
        <p:txBody>
          <a:bodyPr lIns="0" tIns="0" rIns="0" bIns="72000" anchor="b" anchorCtr="0">
            <a:noAutofit/>
          </a:bodyPr>
          <a:lstStyle>
            <a:lvl1pPr>
              <a:lnSpc>
                <a:spcPct val="100000"/>
              </a:lnSpc>
              <a:spcAft>
                <a:spcPts val="300"/>
              </a:spcAft>
              <a:buNone/>
              <a:defRPr sz="800"/>
            </a:lvl1pPr>
          </a:lstStyle>
          <a:p>
            <a:pPr lvl="0"/>
            <a:r>
              <a:rPr lang="en-US" dirty="0"/>
              <a:t>Footnotes</a:t>
            </a:r>
          </a:p>
        </p:txBody>
      </p:sp>
      <p:sp>
        <p:nvSpPr>
          <p:cNvPr id="6" name="Date Placeholder 5">
            <a:extLst>
              <a:ext uri="{FF2B5EF4-FFF2-40B4-BE49-F238E27FC236}">
                <a16:creationId xmlns:a16="http://schemas.microsoft.com/office/drawing/2014/main" id="{98CF1364-95FC-4822-BD65-0519B5DD9BCE}"/>
              </a:ext>
            </a:extLst>
          </p:cNvPr>
          <p:cNvSpPr>
            <a:spLocks noGrp="1"/>
          </p:cNvSpPr>
          <p:nvPr>
            <p:ph type="dt" sz="half" idx="10"/>
          </p:nvPr>
        </p:nvSpPr>
        <p:spPr/>
        <p:txBody>
          <a:bodyPr/>
          <a:lstStyle>
            <a:lvl1pPr>
              <a:lnSpc>
                <a:spcPct val="100000"/>
              </a:lnSpc>
              <a:defRPr/>
            </a:lvl1pPr>
          </a:lstStyle>
          <a:p>
            <a:endParaRPr lang="en-GB"/>
          </a:p>
        </p:txBody>
      </p:sp>
      <p:sp>
        <p:nvSpPr>
          <p:cNvPr id="8" name="Slide Number Placeholder 7">
            <a:extLst>
              <a:ext uri="{FF2B5EF4-FFF2-40B4-BE49-F238E27FC236}">
                <a16:creationId xmlns:a16="http://schemas.microsoft.com/office/drawing/2014/main" id="{B7FF9A92-5BDB-40F9-8C9E-94BECF288EF4}"/>
              </a:ext>
            </a:extLst>
          </p:cNvPr>
          <p:cNvSpPr>
            <a:spLocks noGrp="1"/>
          </p:cNvSpPr>
          <p:nvPr>
            <p:ph type="sldNum" sz="quarter" idx="12"/>
          </p:nvPr>
        </p:nvSpPr>
        <p:spPr/>
        <p:txBody>
          <a:bodyPr/>
          <a:lstStyle>
            <a:lvl1pPr>
              <a:lnSpc>
                <a:spcPct val="100000"/>
              </a:lnSpc>
              <a:defRPr/>
            </a:lvl1pPr>
          </a:lstStyle>
          <a:p>
            <a:fld id="{F8E47D07-9D1E-4FE9-B31A-2F5863681021}" type="slidenum">
              <a:rPr lang="en-GB" smtClean="0"/>
              <a:pPr/>
              <a:t>‹#›</a:t>
            </a:fld>
            <a:endParaRPr lang="en-GB"/>
          </a:p>
        </p:txBody>
      </p:sp>
      <p:sp>
        <p:nvSpPr>
          <p:cNvPr id="9" name="Text Placeholder 5">
            <a:extLst>
              <a:ext uri="{FF2B5EF4-FFF2-40B4-BE49-F238E27FC236}">
                <a16:creationId xmlns:a16="http://schemas.microsoft.com/office/drawing/2014/main" id="{4389D6A8-8E5C-4277-8893-0A9C0794314D}"/>
              </a:ext>
            </a:extLst>
          </p:cNvPr>
          <p:cNvSpPr>
            <a:spLocks noGrp="1"/>
          </p:cNvSpPr>
          <p:nvPr>
            <p:ph type="body" sz="quarter" idx="23" hasCustomPrompt="1"/>
          </p:nvPr>
        </p:nvSpPr>
        <p:spPr>
          <a:xfrm>
            <a:off x="1524001" y="1702276"/>
            <a:ext cx="3962399" cy="618672"/>
          </a:xfrm>
        </p:spPr>
        <p:txBody>
          <a:bodyPr bIns="0" anchor="ctr" anchorCtr="0"/>
          <a:lstStyle>
            <a:lvl1pPr marL="0" indent="0">
              <a:lnSpc>
                <a:spcPct val="100000"/>
              </a:lnSpc>
              <a:buNone/>
              <a:defRPr/>
            </a:lvl1pPr>
          </a:lstStyle>
          <a:p>
            <a:pPr lvl="0"/>
            <a:r>
              <a:rPr lang="en-US" dirty="0"/>
              <a:t>Click to add item</a:t>
            </a:r>
          </a:p>
        </p:txBody>
      </p:sp>
      <p:sp>
        <p:nvSpPr>
          <p:cNvPr id="14" name="Text Placeholder 5">
            <a:extLst>
              <a:ext uri="{FF2B5EF4-FFF2-40B4-BE49-F238E27FC236}">
                <a16:creationId xmlns:a16="http://schemas.microsoft.com/office/drawing/2014/main" id="{BA874EA9-D333-4FE9-8140-0BC9274C4675}"/>
              </a:ext>
            </a:extLst>
          </p:cNvPr>
          <p:cNvSpPr>
            <a:spLocks noGrp="1"/>
          </p:cNvSpPr>
          <p:nvPr>
            <p:ph type="body" sz="quarter" idx="24" hasCustomPrompt="1"/>
          </p:nvPr>
        </p:nvSpPr>
        <p:spPr>
          <a:xfrm>
            <a:off x="1524001" y="2613773"/>
            <a:ext cx="3962399" cy="618672"/>
          </a:xfrm>
        </p:spPr>
        <p:txBody>
          <a:bodyPr bIns="0" anchor="ctr" anchorCtr="0"/>
          <a:lstStyle>
            <a:lvl1pPr marL="0" indent="0">
              <a:lnSpc>
                <a:spcPct val="100000"/>
              </a:lnSpc>
              <a:buNone/>
              <a:defRPr/>
            </a:lvl1pPr>
          </a:lstStyle>
          <a:p>
            <a:pPr lvl="0"/>
            <a:r>
              <a:rPr lang="en-US"/>
              <a:t>Click to add item</a:t>
            </a:r>
          </a:p>
        </p:txBody>
      </p:sp>
      <p:sp>
        <p:nvSpPr>
          <p:cNvPr id="15" name="Text Placeholder 5">
            <a:extLst>
              <a:ext uri="{FF2B5EF4-FFF2-40B4-BE49-F238E27FC236}">
                <a16:creationId xmlns:a16="http://schemas.microsoft.com/office/drawing/2014/main" id="{05478868-AD6E-4BF2-A5D5-4419F0FE3D71}"/>
              </a:ext>
            </a:extLst>
          </p:cNvPr>
          <p:cNvSpPr>
            <a:spLocks noGrp="1"/>
          </p:cNvSpPr>
          <p:nvPr>
            <p:ph type="body" sz="quarter" idx="25" hasCustomPrompt="1"/>
          </p:nvPr>
        </p:nvSpPr>
        <p:spPr>
          <a:xfrm>
            <a:off x="1524001" y="3525270"/>
            <a:ext cx="3962399" cy="618672"/>
          </a:xfrm>
        </p:spPr>
        <p:txBody>
          <a:bodyPr bIns="0" anchor="ctr" anchorCtr="0"/>
          <a:lstStyle>
            <a:lvl1pPr marL="0" indent="0">
              <a:lnSpc>
                <a:spcPct val="100000"/>
              </a:lnSpc>
              <a:buNone/>
              <a:defRPr/>
            </a:lvl1pPr>
          </a:lstStyle>
          <a:p>
            <a:pPr lvl="0"/>
            <a:r>
              <a:rPr lang="en-US"/>
              <a:t>Click to add item</a:t>
            </a:r>
          </a:p>
        </p:txBody>
      </p:sp>
      <p:sp>
        <p:nvSpPr>
          <p:cNvPr id="17" name="Text Placeholder 5">
            <a:extLst>
              <a:ext uri="{FF2B5EF4-FFF2-40B4-BE49-F238E27FC236}">
                <a16:creationId xmlns:a16="http://schemas.microsoft.com/office/drawing/2014/main" id="{DB341191-B235-4FEE-8692-7439683F4931}"/>
              </a:ext>
            </a:extLst>
          </p:cNvPr>
          <p:cNvSpPr>
            <a:spLocks noGrp="1"/>
          </p:cNvSpPr>
          <p:nvPr>
            <p:ph type="body" sz="quarter" idx="27" hasCustomPrompt="1"/>
          </p:nvPr>
        </p:nvSpPr>
        <p:spPr>
          <a:xfrm>
            <a:off x="1524001" y="4436767"/>
            <a:ext cx="3962399" cy="618672"/>
          </a:xfrm>
        </p:spPr>
        <p:txBody>
          <a:bodyPr bIns="0" anchor="ctr" anchorCtr="0"/>
          <a:lstStyle>
            <a:lvl1pPr marL="0" indent="0">
              <a:lnSpc>
                <a:spcPct val="100000"/>
              </a:lnSpc>
              <a:buNone/>
              <a:defRPr/>
            </a:lvl1pPr>
          </a:lstStyle>
          <a:p>
            <a:pPr lvl="0"/>
            <a:r>
              <a:rPr lang="en-US"/>
              <a:t>Click to add item</a:t>
            </a:r>
          </a:p>
        </p:txBody>
      </p:sp>
      <p:sp>
        <p:nvSpPr>
          <p:cNvPr id="18" name="Text Placeholder 5">
            <a:extLst>
              <a:ext uri="{FF2B5EF4-FFF2-40B4-BE49-F238E27FC236}">
                <a16:creationId xmlns:a16="http://schemas.microsoft.com/office/drawing/2014/main" id="{22EA25F2-ECC7-41D2-B459-804B882ADE72}"/>
              </a:ext>
            </a:extLst>
          </p:cNvPr>
          <p:cNvSpPr>
            <a:spLocks noGrp="1"/>
          </p:cNvSpPr>
          <p:nvPr>
            <p:ph type="body" sz="quarter" idx="28" hasCustomPrompt="1"/>
          </p:nvPr>
        </p:nvSpPr>
        <p:spPr>
          <a:xfrm>
            <a:off x="1524001" y="5348264"/>
            <a:ext cx="3962399" cy="618672"/>
          </a:xfrm>
        </p:spPr>
        <p:txBody>
          <a:bodyPr bIns="0" anchor="ctr" anchorCtr="0"/>
          <a:lstStyle>
            <a:lvl1pPr marL="0" indent="0">
              <a:lnSpc>
                <a:spcPct val="100000"/>
              </a:lnSpc>
              <a:buNone/>
              <a:defRPr/>
            </a:lvl1pPr>
          </a:lstStyle>
          <a:p>
            <a:pPr lvl="0"/>
            <a:r>
              <a:rPr lang="en-US"/>
              <a:t>Click to add item</a:t>
            </a:r>
          </a:p>
        </p:txBody>
      </p:sp>
      <p:sp>
        <p:nvSpPr>
          <p:cNvPr id="20" name="Text Placeholder 5">
            <a:extLst>
              <a:ext uri="{FF2B5EF4-FFF2-40B4-BE49-F238E27FC236}">
                <a16:creationId xmlns:a16="http://schemas.microsoft.com/office/drawing/2014/main" id="{731393DB-8371-4387-A8EC-2615FF130DFD}"/>
              </a:ext>
            </a:extLst>
          </p:cNvPr>
          <p:cNvSpPr>
            <a:spLocks noGrp="1"/>
          </p:cNvSpPr>
          <p:nvPr>
            <p:ph type="body" sz="quarter" idx="30" hasCustomPrompt="1"/>
          </p:nvPr>
        </p:nvSpPr>
        <p:spPr>
          <a:xfrm>
            <a:off x="7619999" y="1702276"/>
            <a:ext cx="3962399" cy="618672"/>
          </a:xfrm>
        </p:spPr>
        <p:txBody>
          <a:bodyPr bIns="0" anchor="ctr" anchorCtr="0"/>
          <a:lstStyle>
            <a:lvl1pPr marL="0" indent="0">
              <a:lnSpc>
                <a:spcPct val="100000"/>
              </a:lnSpc>
              <a:buNone/>
              <a:defRPr/>
            </a:lvl1pPr>
          </a:lstStyle>
          <a:p>
            <a:pPr lvl="0"/>
            <a:r>
              <a:rPr lang="en-US" dirty="0"/>
              <a:t>Click to add item</a:t>
            </a:r>
          </a:p>
        </p:txBody>
      </p:sp>
      <p:sp>
        <p:nvSpPr>
          <p:cNvPr id="24" name="Text Placeholder 5">
            <a:extLst>
              <a:ext uri="{FF2B5EF4-FFF2-40B4-BE49-F238E27FC236}">
                <a16:creationId xmlns:a16="http://schemas.microsoft.com/office/drawing/2014/main" id="{99783B38-5869-4574-94FE-E400012AFADB}"/>
              </a:ext>
            </a:extLst>
          </p:cNvPr>
          <p:cNvSpPr>
            <a:spLocks noGrp="1"/>
          </p:cNvSpPr>
          <p:nvPr>
            <p:ph type="body" sz="quarter" idx="34" hasCustomPrompt="1"/>
          </p:nvPr>
        </p:nvSpPr>
        <p:spPr>
          <a:xfrm>
            <a:off x="7619999" y="2613773"/>
            <a:ext cx="3962399" cy="618672"/>
          </a:xfrm>
        </p:spPr>
        <p:txBody>
          <a:bodyPr bIns="0" anchor="ctr" anchorCtr="0"/>
          <a:lstStyle>
            <a:lvl1pPr marL="0" indent="0">
              <a:lnSpc>
                <a:spcPct val="100000"/>
              </a:lnSpc>
              <a:buNone/>
              <a:defRPr/>
            </a:lvl1pPr>
          </a:lstStyle>
          <a:p>
            <a:pPr lvl="0"/>
            <a:r>
              <a:rPr lang="en-US"/>
              <a:t>Click to add item</a:t>
            </a:r>
          </a:p>
        </p:txBody>
      </p:sp>
      <p:sp>
        <p:nvSpPr>
          <p:cNvPr id="25" name="Text Placeholder 5">
            <a:extLst>
              <a:ext uri="{FF2B5EF4-FFF2-40B4-BE49-F238E27FC236}">
                <a16:creationId xmlns:a16="http://schemas.microsoft.com/office/drawing/2014/main" id="{45568D9C-380F-4EA2-A943-1561234300F9}"/>
              </a:ext>
            </a:extLst>
          </p:cNvPr>
          <p:cNvSpPr>
            <a:spLocks noGrp="1"/>
          </p:cNvSpPr>
          <p:nvPr>
            <p:ph type="body" sz="quarter" idx="35" hasCustomPrompt="1"/>
          </p:nvPr>
        </p:nvSpPr>
        <p:spPr>
          <a:xfrm>
            <a:off x="7619999" y="3525270"/>
            <a:ext cx="3962399" cy="618672"/>
          </a:xfrm>
        </p:spPr>
        <p:txBody>
          <a:bodyPr bIns="0" anchor="ctr" anchorCtr="0"/>
          <a:lstStyle>
            <a:lvl1pPr marL="0" indent="0">
              <a:lnSpc>
                <a:spcPct val="100000"/>
              </a:lnSpc>
              <a:buNone/>
              <a:defRPr/>
            </a:lvl1pPr>
          </a:lstStyle>
          <a:p>
            <a:pPr lvl="0"/>
            <a:r>
              <a:rPr lang="en-US"/>
              <a:t>Click to add item</a:t>
            </a:r>
          </a:p>
        </p:txBody>
      </p:sp>
      <p:sp>
        <p:nvSpPr>
          <p:cNvPr id="27" name="Text Placeholder 5">
            <a:extLst>
              <a:ext uri="{FF2B5EF4-FFF2-40B4-BE49-F238E27FC236}">
                <a16:creationId xmlns:a16="http://schemas.microsoft.com/office/drawing/2014/main" id="{AF94A476-3E40-44D5-849D-9149AE38EFEF}"/>
              </a:ext>
            </a:extLst>
          </p:cNvPr>
          <p:cNvSpPr>
            <a:spLocks noGrp="1"/>
          </p:cNvSpPr>
          <p:nvPr>
            <p:ph type="body" sz="quarter" idx="37" hasCustomPrompt="1"/>
          </p:nvPr>
        </p:nvSpPr>
        <p:spPr>
          <a:xfrm>
            <a:off x="7619999" y="4436767"/>
            <a:ext cx="3962399" cy="618672"/>
          </a:xfrm>
        </p:spPr>
        <p:txBody>
          <a:bodyPr bIns="0" anchor="ctr" anchorCtr="0"/>
          <a:lstStyle>
            <a:lvl1pPr marL="0" indent="0">
              <a:lnSpc>
                <a:spcPct val="100000"/>
              </a:lnSpc>
              <a:buNone/>
              <a:defRPr/>
            </a:lvl1pPr>
          </a:lstStyle>
          <a:p>
            <a:pPr lvl="0"/>
            <a:r>
              <a:rPr lang="en-US"/>
              <a:t>Click to add item</a:t>
            </a:r>
          </a:p>
        </p:txBody>
      </p:sp>
      <p:sp>
        <p:nvSpPr>
          <p:cNvPr id="28" name="Text Placeholder 5">
            <a:extLst>
              <a:ext uri="{FF2B5EF4-FFF2-40B4-BE49-F238E27FC236}">
                <a16:creationId xmlns:a16="http://schemas.microsoft.com/office/drawing/2014/main" id="{CD4BA337-FE74-4504-AED8-E2CC58C5919F}"/>
              </a:ext>
            </a:extLst>
          </p:cNvPr>
          <p:cNvSpPr>
            <a:spLocks noGrp="1"/>
          </p:cNvSpPr>
          <p:nvPr>
            <p:ph type="body" sz="quarter" idx="38" hasCustomPrompt="1"/>
          </p:nvPr>
        </p:nvSpPr>
        <p:spPr>
          <a:xfrm>
            <a:off x="7619999" y="5348264"/>
            <a:ext cx="3962399" cy="618672"/>
          </a:xfrm>
        </p:spPr>
        <p:txBody>
          <a:bodyPr bIns="0" anchor="ctr" anchorCtr="0"/>
          <a:lstStyle>
            <a:lvl1pPr marL="0" indent="0">
              <a:lnSpc>
                <a:spcPct val="100000"/>
              </a:lnSpc>
              <a:buNone/>
              <a:defRPr/>
            </a:lvl1pPr>
          </a:lstStyle>
          <a:p>
            <a:pPr lvl="0"/>
            <a:r>
              <a:rPr lang="en-US" dirty="0"/>
              <a:t>Click to add item</a:t>
            </a:r>
          </a:p>
        </p:txBody>
      </p:sp>
      <p:sp>
        <p:nvSpPr>
          <p:cNvPr id="30" name="Text Placeholder 7">
            <a:extLst>
              <a:ext uri="{FF2B5EF4-FFF2-40B4-BE49-F238E27FC236}">
                <a16:creationId xmlns:a16="http://schemas.microsoft.com/office/drawing/2014/main" id="{5C4498E7-85C7-4EBC-8FD5-08BDE47C7D69}"/>
              </a:ext>
            </a:extLst>
          </p:cNvPr>
          <p:cNvSpPr>
            <a:spLocks noGrp="1"/>
          </p:cNvSpPr>
          <p:nvPr>
            <p:ph type="body" sz="quarter" idx="40" hasCustomPrompt="1"/>
          </p:nvPr>
        </p:nvSpPr>
        <p:spPr>
          <a:xfrm>
            <a:off x="609600" y="1706812"/>
            <a:ext cx="609600" cy="609600"/>
          </a:xfrm>
          <a:prstGeom prst="ellipse">
            <a:avLst/>
          </a:prstGeom>
          <a:solidFill>
            <a:schemeClr val="accent2"/>
          </a:solidFill>
        </p:spPr>
        <p:txBody>
          <a:bodyPr wrap="none" bIns="0" anchor="ctr" anchorCtr="0">
            <a:normAutofit/>
          </a:bodyPr>
          <a:lstStyle>
            <a:lvl1pPr marL="0" indent="0" algn="ctr">
              <a:lnSpc>
                <a:spcPct val="100000"/>
              </a:lnSpc>
              <a:buNone/>
              <a:defRPr sz="3200" b="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t>
            </a:r>
          </a:p>
        </p:txBody>
      </p:sp>
      <p:sp>
        <p:nvSpPr>
          <p:cNvPr id="31" name="Text Placeholder 7">
            <a:extLst>
              <a:ext uri="{FF2B5EF4-FFF2-40B4-BE49-F238E27FC236}">
                <a16:creationId xmlns:a16="http://schemas.microsoft.com/office/drawing/2014/main" id="{59993301-BB5C-4073-82B0-2E2A86C582BF}"/>
              </a:ext>
            </a:extLst>
          </p:cNvPr>
          <p:cNvSpPr>
            <a:spLocks noGrp="1"/>
          </p:cNvSpPr>
          <p:nvPr>
            <p:ph type="body" sz="quarter" idx="41" hasCustomPrompt="1"/>
          </p:nvPr>
        </p:nvSpPr>
        <p:spPr>
          <a:xfrm>
            <a:off x="609600" y="2619443"/>
            <a:ext cx="609600" cy="609600"/>
          </a:xfrm>
          <a:prstGeom prst="ellipse">
            <a:avLst/>
          </a:prstGeom>
          <a:solidFill>
            <a:schemeClr val="accent1"/>
          </a:solidFill>
        </p:spPr>
        <p:txBody>
          <a:bodyPr wrap="none" bIns="0" anchor="ctr" anchorCtr="0">
            <a:normAutofit/>
          </a:bodyPr>
          <a:lstStyle>
            <a:lvl1pPr marL="0" indent="0" algn="ctr">
              <a:lnSpc>
                <a:spcPct val="100000"/>
              </a:lnSpc>
              <a:buNone/>
              <a:defRPr sz="3200" b="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t>
            </a:r>
          </a:p>
        </p:txBody>
      </p:sp>
      <p:sp>
        <p:nvSpPr>
          <p:cNvPr id="32" name="Text Placeholder 7">
            <a:extLst>
              <a:ext uri="{FF2B5EF4-FFF2-40B4-BE49-F238E27FC236}">
                <a16:creationId xmlns:a16="http://schemas.microsoft.com/office/drawing/2014/main" id="{867C4299-E81F-47CC-8EFA-DE7F90F2AE46}"/>
              </a:ext>
            </a:extLst>
          </p:cNvPr>
          <p:cNvSpPr>
            <a:spLocks noGrp="1"/>
          </p:cNvSpPr>
          <p:nvPr>
            <p:ph type="body" sz="quarter" idx="42" hasCustomPrompt="1"/>
          </p:nvPr>
        </p:nvSpPr>
        <p:spPr>
          <a:xfrm>
            <a:off x="609600" y="3532074"/>
            <a:ext cx="609600" cy="609600"/>
          </a:xfrm>
          <a:prstGeom prst="ellipse">
            <a:avLst/>
          </a:prstGeom>
          <a:solidFill>
            <a:schemeClr val="accent3"/>
          </a:solidFill>
        </p:spPr>
        <p:txBody>
          <a:bodyPr wrap="none" bIns="0" anchor="ctr" anchorCtr="0">
            <a:normAutofit/>
          </a:bodyPr>
          <a:lstStyle>
            <a:lvl1pPr marL="0" indent="0" algn="ctr">
              <a:lnSpc>
                <a:spcPct val="100000"/>
              </a:lnSpc>
              <a:buNone/>
              <a:defRPr sz="3200" b="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t>
            </a:r>
          </a:p>
        </p:txBody>
      </p:sp>
      <p:sp>
        <p:nvSpPr>
          <p:cNvPr id="33" name="Text Placeholder 7">
            <a:extLst>
              <a:ext uri="{FF2B5EF4-FFF2-40B4-BE49-F238E27FC236}">
                <a16:creationId xmlns:a16="http://schemas.microsoft.com/office/drawing/2014/main" id="{DF92FE5A-57F1-4CA6-B785-65C9290E4C57}"/>
              </a:ext>
            </a:extLst>
          </p:cNvPr>
          <p:cNvSpPr>
            <a:spLocks noGrp="1"/>
          </p:cNvSpPr>
          <p:nvPr>
            <p:ph type="body" sz="quarter" idx="43" hasCustomPrompt="1"/>
          </p:nvPr>
        </p:nvSpPr>
        <p:spPr>
          <a:xfrm>
            <a:off x="609600" y="4444705"/>
            <a:ext cx="609600" cy="609600"/>
          </a:xfrm>
          <a:prstGeom prst="ellipse">
            <a:avLst/>
          </a:prstGeom>
          <a:solidFill>
            <a:schemeClr val="tx1"/>
          </a:solidFill>
        </p:spPr>
        <p:txBody>
          <a:bodyPr wrap="none" bIns="0" anchor="ctr" anchorCtr="0">
            <a:normAutofit/>
          </a:bodyPr>
          <a:lstStyle>
            <a:lvl1pPr marL="0" indent="0" algn="ctr">
              <a:lnSpc>
                <a:spcPct val="100000"/>
              </a:lnSpc>
              <a:buNone/>
              <a:defRPr sz="3200" b="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t>
            </a:r>
          </a:p>
        </p:txBody>
      </p:sp>
      <p:sp>
        <p:nvSpPr>
          <p:cNvPr id="34" name="Text Placeholder 7">
            <a:extLst>
              <a:ext uri="{FF2B5EF4-FFF2-40B4-BE49-F238E27FC236}">
                <a16:creationId xmlns:a16="http://schemas.microsoft.com/office/drawing/2014/main" id="{4C3D325C-591F-418A-8501-373F5B47CED9}"/>
              </a:ext>
            </a:extLst>
          </p:cNvPr>
          <p:cNvSpPr>
            <a:spLocks noGrp="1"/>
          </p:cNvSpPr>
          <p:nvPr>
            <p:ph type="body" sz="quarter" idx="44" hasCustomPrompt="1"/>
          </p:nvPr>
        </p:nvSpPr>
        <p:spPr>
          <a:xfrm>
            <a:off x="609600" y="5357336"/>
            <a:ext cx="609600" cy="609600"/>
          </a:xfrm>
          <a:prstGeom prst="ellipse">
            <a:avLst/>
          </a:prstGeom>
          <a:solidFill>
            <a:srgbClr val="D8DFDE"/>
          </a:solidFill>
        </p:spPr>
        <p:txBody>
          <a:bodyPr wrap="none" bIns="0" anchor="ctr" anchorCtr="0">
            <a:normAutofit/>
          </a:bodyPr>
          <a:lstStyle>
            <a:lvl1pPr marL="0" indent="0" algn="ctr">
              <a:lnSpc>
                <a:spcPct val="100000"/>
              </a:lnSpc>
              <a:buNone/>
              <a:defRPr sz="3200" b="0">
                <a:solidFill>
                  <a:schemeClr val="tx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t>
            </a:r>
          </a:p>
        </p:txBody>
      </p:sp>
      <p:sp>
        <p:nvSpPr>
          <p:cNvPr id="35" name="Text Placeholder 7">
            <a:extLst>
              <a:ext uri="{FF2B5EF4-FFF2-40B4-BE49-F238E27FC236}">
                <a16:creationId xmlns:a16="http://schemas.microsoft.com/office/drawing/2014/main" id="{DBE959E3-A230-4A45-A44D-0D2600F04D7D}"/>
              </a:ext>
            </a:extLst>
          </p:cNvPr>
          <p:cNvSpPr>
            <a:spLocks noGrp="1"/>
          </p:cNvSpPr>
          <p:nvPr>
            <p:ph type="body" sz="quarter" idx="45" hasCustomPrompt="1"/>
          </p:nvPr>
        </p:nvSpPr>
        <p:spPr>
          <a:xfrm>
            <a:off x="6705600" y="1706812"/>
            <a:ext cx="609600" cy="609600"/>
          </a:xfrm>
          <a:prstGeom prst="ellipse">
            <a:avLst/>
          </a:prstGeom>
          <a:solidFill>
            <a:schemeClr val="accent2"/>
          </a:solidFill>
        </p:spPr>
        <p:txBody>
          <a:bodyPr wrap="none" bIns="0" anchor="ctr" anchorCtr="0">
            <a:normAutofit/>
          </a:bodyPr>
          <a:lstStyle>
            <a:lvl1pPr marL="0" indent="0" algn="ctr">
              <a:lnSpc>
                <a:spcPct val="100000"/>
              </a:lnSpc>
              <a:buNone/>
              <a:defRPr sz="3200" b="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t>
            </a:r>
          </a:p>
        </p:txBody>
      </p:sp>
      <p:sp>
        <p:nvSpPr>
          <p:cNvPr id="36" name="Text Placeholder 7">
            <a:extLst>
              <a:ext uri="{FF2B5EF4-FFF2-40B4-BE49-F238E27FC236}">
                <a16:creationId xmlns:a16="http://schemas.microsoft.com/office/drawing/2014/main" id="{9230A569-D2BE-47C9-B23B-242F9BCE4D3B}"/>
              </a:ext>
            </a:extLst>
          </p:cNvPr>
          <p:cNvSpPr>
            <a:spLocks noGrp="1"/>
          </p:cNvSpPr>
          <p:nvPr>
            <p:ph type="body" sz="quarter" idx="46" hasCustomPrompt="1"/>
          </p:nvPr>
        </p:nvSpPr>
        <p:spPr>
          <a:xfrm>
            <a:off x="6705600" y="2619443"/>
            <a:ext cx="609600" cy="609600"/>
          </a:xfrm>
          <a:prstGeom prst="ellipse">
            <a:avLst/>
          </a:prstGeom>
          <a:solidFill>
            <a:schemeClr val="accent1"/>
          </a:solidFill>
        </p:spPr>
        <p:txBody>
          <a:bodyPr wrap="none" bIns="0" anchor="ctr" anchorCtr="0">
            <a:normAutofit/>
          </a:bodyPr>
          <a:lstStyle>
            <a:lvl1pPr marL="0" indent="0" algn="ctr">
              <a:lnSpc>
                <a:spcPct val="100000"/>
              </a:lnSpc>
              <a:buNone/>
              <a:defRPr sz="3200" b="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t>
            </a:r>
          </a:p>
        </p:txBody>
      </p:sp>
      <p:sp>
        <p:nvSpPr>
          <p:cNvPr id="37" name="Text Placeholder 7">
            <a:extLst>
              <a:ext uri="{FF2B5EF4-FFF2-40B4-BE49-F238E27FC236}">
                <a16:creationId xmlns:a16="http://schemas.microsoft.com/office/drawing/2014/main" id="{739DA513-4AAC-49D0-8CF4-9D051E2AF092}"/>
              </a:ext>
            </a:extLst>
          </p:cNvPr>
          <p:cNvSpPr>
            <a:spLocks noGrp="1"/>
          </p:cNvSpPr>
          <p:nvPr>
            <p:ph type="body" sz="quarter" idx="47" hasCustomPrompt="1"/>
          </p:nvPr>
        </p:nvSpPr>
        <p:spPr>
          <a:xfrm>
            <a:off x="6705600" y="3532074"/>
            <a:ext cx="609600" cy="609600"/>
          </a:xfrm>
          <a:prstGeom prst="ellipse">
            <a:avLst/>
          </a:prstGeom>
          <a:solidFill>
            <a:schemeClr val="accent3"/>
          </a:solidFill>
        </p:spPr>
        <p:txBody>
          <a:bodyPr wrap="none" bIns="0" anchor="ctr" anchorCtr="0">
            <a:normAutofit/>
          </a:bodyPr>
          <a:lstStyle>
            <a:lvl1pPr marL="0" indent="0" algn="ctr">
              <a:lnSpc>
                <a:spcPct val="100000"/>
              </a:lnSpc>
              <a:buNone/>
              <a:defRPr sz="3200" b="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t>
            </a:r>
          </a:p>
        </p:txBody>
      </p:sp>
      <p:sp>
        <p:nvSpPr>
          <p:cNvPr id="38" name="Text Placeholder 7">
            <a:extLst>
              <a:ext uri="{FF2B5EF4-FFF2-40B4-BE49-F238E27FC236}">
                <a16:creationId xmlns:a16="http://schemas.microsoft.com/office/drawing/2014/main" id="{937A5709-9C0F-4D22-8682-F42BE67C6E01}"/>
              </a:ext>
            </a:extLst>
          </p:cNvPr>
          <p:cNvSpPr>
            <a:spLocks noGrp="1"/>
          </p:cNvSpPr>
          <p:nvPr>
            <p:ph type="body" sz="quarter" idx="48" hasCustomPrompt="1"/>
          </p:nvPr>
        </p:nvSpPr>
        <p:spPr>
          <a:xfrm>
            <a:off x="6705600" y="4444705"/>
            <a:ext cx="609600" cy="609600"/>
          </a:xfrm>
          <a:prstGeom prst="ellipse">
            <a:avLst/>
          </a:prstGeom>
          <a:solidFill>
            <a:schemeClr val="tx1"/>
          </a:solidFill>
        </p:spPr>
        <p:txBody>
          <a:bodyPr wrap="none" bIns="0" anchor="ctr" anchorCtr="0">
            <a:normAutofit/>
          </a:bodyPr>
          <a:lstStyle>
            <a:lvl1pPr marL="0" indent="0" algn="ctr">
              <a:lnSpc>
                <a:spcPct val="100000"/>
              </a:lnSpc>
              <a:buNone/>
              <a:defRPr sz="3200" b="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t>
            </a:r>
          </a:p>
        </p:txBody>
      </p:sp>
      <p:sp>
        <p:nvSpPr>
          <p:cNvPr id="39" name="Text Placeholder 7">
            <a:extLst>
              <a:ext uri="{FF2B5EF4-FFF2-40B4-BE49-F238E27FC236}">
                <a16:creationId xmlns:a16="http://schemas.microsoft.com/office/drawing/2014/main" id="{E7ECA727-3B31-4369-859E-288CA12C15DF}"/>
              </a:ext>
            </a:extLst>
          </p:cNvPr>
          <p:cNvSpPr>
            <a:spLocks noGrp="1"/>
          </p:cNvSpPr>
          <p:nvPr>
            <p:ph type="body" sz="quarter" idx="49" hasCustomPrompt="1"/>
          </p:nvPr>
        </p:nvSpPr>
        <p:spPr>
          <a:xfrm>
            <a:off x="6705600" y="5357336"/>
            <a:ext cx="609600" cy="609600"/>
          </a:xfrm>
          <a:prstGeom prst="ellipse">
            <a:avLst/>
          </a:prstGeom>
          <a:solidFill>
            <a:srgbClr val="D8DFDE"/>
          </a:solidFill>
        </p:spPr>
        <p:txBody>
          <a:bodyPr wrap="none" bIns="0" anchor="ctr" anchorCtr="0">
            <a:normAutofit/>
          </a:bodyPr>
          <a:lstStyle>
            <a:lvl1pPr marL="0" indent="0" algn="ctr">
              <a:lnSpc>
                <a:spcPct val="100000"/>
              </a:lnSpc>
              <a:buNone/>
              <a:defRPr sz="3200" b="0">
                <a:solidFill>
                  <a:schemeClr val="tx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t>
            </a:r>
          </a:p>
        </p:txBody>
      </p:sp>
      <p:sp>
        <p:nvSpPr>
          <p:cNvPr id="3" name="Title 2">
            <a:extLst>
              <a:ext uri="{FF2B5EF4-FFF2-40B4-BE49-F238E27FC236}">
                <a16:creationId xmlns:a16="http://schemas.microsoft.com/office/drawing/2014/main" id="{E0F8C46D-1CDC-84FE-8F70-284EF7D57C41}"/>
              </a:ext>
            </a:extLst>
          </p:cNvPr>
          <p:cNvSpPr>
            <a:spLocks noGrp="1"/>
          </p:cNvSpPr>
          <p:nvPr>
            <p:ph type="title" hasCustomPrompt="1"/>
          </p:nvPr>
        </p:nvSpPr>
        <p:spPr>
          <a:xfrm>
            <a:off x="609600" y="401638"/>
            <a:ext cx="10972799" cy="914400"/>
          </a:xfrm>
        </p:spPr>
        <p:txBody>
          <a:bodyPr/>
          <a:lstStyle/>
          <a:p>
            <a:r>
              <a:rPr lang="en-US" dirty="0"/>
              <a:t>Click to enter title here</a:t>
            </a:r>
          </a:p>
        </p:txBody>
      </p:sp>
    </p:spTree>
    <p:custDataLst>
      <p:tags r:id="rId1"/>
    </p:custDataLst>
    <p:extLst>
      <p:ext uri="{BB962C8B-B14F-4D97-AF65-F5344CB8AC3E}">
        <p14:creationId xmlns:p14="http://schemas.microsoft.com/office/powerpoint/2010/main" val="1649503152"/>
      </p:ext>
    </p:extLst>
  </p:cSld>
  <p:clrMapOvr>
    <a:masterClrMapping/>
  </p:clrMapOvr>
  <p:extLst>
    <p:ext uri="{DCECCB84-F9BA-43D5-87BE-67443E8EF086}">
      <p15:sldGuideLst xmlns:p15="http://schemas.microsoft.com/office/powerpoint/2012/main">
        <p15:guide id="5" orient="horz" pos="925" userDrawn="1">
          <p15:clr>
            <a:srgbClr val="A6428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5 Point List">
    <p:spTree>
      <p:nvGrpSpPr>
        <p:cNvPr id="1" name=""/>
        <p:cNvGrpSpPr/>
        <p:nvPr/>
      </p:nvGrpSpPr>
      <p:grpSpPr>
        <a:xfrm>
          <a:off x="0" y="0"/>
          <a:ext cx="0" cy="0"/>
          <a:chOff x="0" y="0"/>
          <a:chExt cx="0" cy="0"/>
        </a:xfrm>
      </p:grpSpPr>
      <p:sp>
        <p:nvSpPr>
          <p:cNvPr id="97" name="Text Placeholder 96">
            <a:extLst>
              <a:ext uri="{FF2B5EF4-FFF2-40B4-BE49-F238E27FC236}">
                <a16:creationId xmlns:a16="http://schemas.microsoft.com/office/drawing/2014/main" id="{14348663-4319-4C79-B6B2-A03D4D4B5FE5}"/>
              </a:ext>
            </a:extLst>
          </p:cNvPr>
          <p:cNvSpPr>
            <a:spLocks noGrp="1"/>
          </p:cNvSpPr>
          <p:nvPr>
            <p:ph type="body" sz="quarter" idx="111" hasCustomPrompt="1"/>
          </p:nvPr>
        </p:nvSpPr>
        <p:spPr>
          <a:xfrm>
            <a:off x="609600" y="6200775"/>
            <a:ext cx="9753600" cy="657225"/>
          </a:xfrm>
        </p:spPr>
        <p:txBody>
          <a:bodyPr bIns="72000" anchor="b" anchorCtr="0">
            <a:noAutofit/>
          </a:bodyPr>
          <a:lstStyle>
            <a:lvl1pPr>
              <a:lnSpc>
                <a:spcPct val="100000"/>
              </a:lnSpc>
              <a:spcAft>
                <a:spcPts val="300"/>
              </a:spcAft>
              <a:buNone/>
              <a:defRPr sz="800"/>
            </a:lvl1pPr>
          </a:lstStyle>
          <a:p>
            <a:pPr lvl="0"/>
            <a:r>
              <a:rPr lang="en-US" dirty="0"/>
              <a:t>Footnotes</a:t>
            </a:r>
          </a:p>
        </p:txBody>
      </p:sp>
      <p:sp>
        <p:nvSpPr>
          <p:cNvPr id="6" name="Date Placeholder 5">
            <a:extLst>
              <a:ext uri="{FF2B5EF4-FFF2-40B4-BE49-F238E27FC236}">
                <a16:creationId xmlns:a16="http://schemas.microsoft.com/office/drawing/2014/main" id="{98CF1364-95FC-4822-BD65-0519B5DD9BCE}"/>
              </a:ext>
            </a:extLst>
          </p:cNvPr>
          <p:cNvSpPr>
            <a:spLocks noGrp="1"/>
          </p:cNvSpPr>
          <p:nvPr>
            <p:ph type="dt" sz="half" idx="10"/>
          </p:nvPr>
        </p:nvSpPr>
        <p:spPr/>
        <p:txBody>
          <a:bodyPr/>
          <a:lstStyle>
            <a:lvl1pPr>
              <a:lnSpc>
                <a:spcPct val="100000"/>
              </a:lnSpc>
              <a:defRPr/>
            </a:lvl1pPr>
          </a:lstStyle>
          <a:p>
            <a:endParaRPr lang="en-GB"/>
          </a:p>
        </p:txBody>
      </p:sp>
      <p:sp>
        <p:nvSpPr>
          <p:cNvPr id="8" name="Slide Number Placeholder 7">
            <a:extLst>
              <a:ext uri="{FF2B5EF4-FFF2-40B4-BE49-F238E27FC236}">
                <a16:creationId xmlns:a16="http://schemas.microsoft.com/office/drawing/2014/main" id="{B7FF9A92-5BDB-40F9-8C9E-94BECF288EF4}"/>
              </a:ext>
            </a:extLst>
          </p:cNvPr>
          <p:cNvSpPr>
            <a:spLocks noGrp="1"/>
          </p:cNvSpPr>
          <p:nvPr>
            <p:ph type="sldNum" sz="quarter" idx="12"/>
          </p:nvPr>
        </p:nvSpPr>
        <p:spPr/>
        <p:txBody>
          <a:bodyPr/>
          <a:lstStyle>
            <a:lvl1pPr>
              <a:lnSpc>
                <a:spcPct val="100000"/>
              </a:lnSpc>
              <a:defRPr/>
            </a:lvl1pPr>
          </a:lstStyle>
          <a:p>
            <a:fld id="{F8E47D07-9D1E-4FE9-B31A-2F5863681021}" type="slidenum">
              <a:rPr lang="en-GB" smtClean="0"/>
              <a:pPr/>
              <a:t>‹#›</a:t>
            </a:fld>
            <a:endParaRPr lang="en-GB"/>
          </a:p>
        </p:txBody>
      </p:sp>
      <p:sp>
        <p:nvSpPr>
          <p:cNvPr id="9" name="Text Placeholder 5">
            <a:extLst>
              <a:ext uri="{FF2B5EF4-FFF2-40B4-BE49-F238E27FC236}">
                <a16:creationId xmlns:a16="http://schemas.microsoft.com/office/drawing/2014/main" id="{4389D6A8-8E5C-4277-8893-0A9C0794314D}"/>
              </a:ext>
            </a:extLst>
          </p:cNvPr>
          <p:cNvSpPr>
            <a:spLocks noGrp="1"/>
          </p:cNvSpPr>
          <p:nvPr>
            <p:ph type="body" sz="quarter" idx="23" hasCustomPrompt="1"/>
          </p:nvPr>
        </p:nvSpPr>
        <p:spPr>
          <a:xfrm>
            <a:off x="1371600" y="1706812"/>
            <a:ext cx="2692115" cy="609600"/>
          </a:xfrm>
        </p:spPr>
        <p:txBody>
          <a:bodyPr bIns="0" anchor="ctr" anchorCtr="0"/>
          <a:lstStyle>
            <a:lvl1pPr marL="0" indent="0">
              <a:lnSpc>
                <a:spcPct val="100000"/>
              </a:lnSpc>
              <a:buNone/>
              <a:defRPr/>
            </a:lvl1pPr>
          </a:lstStyle>
          <a:p>
            <a:pPr lvl="0"/>
            <a:r>
              <a:rPr lang="en-US" dirty="0"/>
              <a:t>Click to add item</a:t>
            </a:r>
          </a:p>
        </p:txBody>
      </p:sp>
      <p:sp>
        <p:nvSpPr>
          <p:cNvPr id="14" name="Text Placeholder 5">
            <a:extLst>
              <a:ext uri="{FF2B5EF4-FFF2-40B4-BE49-F238E27FC236}">
                <a16:creationId xmlns:a16="http://schemas.microsoft.com/office/drawing/2014/main" id="{BA874EA9-D333-4FE9-8140-0BC9274C4675}"/>
              </a:ext>
            </a:extLst>
          </p:cNvPr>
          <p:cNvSpPr>
            <a:spLocks noGrp="1"/>
          </p:cNvSpPr>
          <p:nvPr>
            <p:ph type="body" sz="quarter" idx="24" hasCustomPrompt="1"/>
          </p:nvPr>
        </p:nvSpPr>
        <p:spPr>
          <a:xfrm>
            <a:off x="1371600" y="2619443"/>
            <a:ext cx="2692115" cy="609600"/>
          </a:xfrm>
        </p:spPr>
        <p:txBody>
          <a:bodyPr bIns="0" anchor="ctr" anchorCtr="0"/>
          <a:lstStyle>
            <a:lvl1pPr marL="0" indent="0">
              <a:lnSpc>
                <a:spcPct val="100000"/>
              </a:lnSpc>
              <a:buNone/>
              <a:defRPr/>
            </a:lvl1pPr>
          </a:lstStyle>
          <a:p>
            <a:pPr lvl="0"/>
            <a:r>
              <a:rPr lang="en-US"/>
              <a:t>Click to add item</a:t>
            </a:r>
          </a:p>
        </p:txBody>
      </p:sp>
      <p:sp>
        <p:nvSpPr>
          <p:cNvPr id="15" name="Text Placeholder 5">
            <a:extLst>
              <a:ext uri="{FF2B5EF4-FFF2-40B4-BE49-F238E27FC236}">
                <a16:creationId xmlns:a16="http://schemas.microsoft.com/office/drawing/2014/main" id="{05478868-AD6E-4BF2-A5D5-4419F0FE3D71}"/>
              </a:ext>
            </a:extLst>
          </p:cNvPr>
          <p:cNvSpPr>
            <a:spLocks noGrp="1"/>
          </p:cNvSpPr>
          <p:nvPr>
            <p:ph type="body" sz="quarter" idx="25" hasCustomPrompt="1"/>
          </p:nvPr>
        </p:nvSpPr>
        <p:spPr>
          <a:xfrm>
            <a:off x="1371600" y="3532074"/>
            <a:ext cx="2692115" cy="609600"/>
          </a:xfrm>
        </p:spPr>
        <p:txBody>
          <a:bodyPr bIns="0" anchor="ctr" anchorCtr="0"/>
          <a:lstStyle>
            <a:lvl1pPr marL="0" indent="0">
              <a:lnSpc>
                <a:spcPct val="100000"/>
              </a:lnSpc>
              <a:buNone/>
              <a:defRPr/>
            </a:lvl1pPr>
          </a:lstStyle>
          <a:p>
            <a:pPr lvl="0"/>
            <a:r>
              <a:rPr lang="en-US"/>
              <a:t>Click to add item</a:t>
            </a:r>
          </a:p>
        </p:txBody>
      </p:sp>
      <p:sp>
        <p:nvSpPr>
          <p:cNvPr id="17" name="Text Placeholder 5">
            <a:extLst>
              <a:ext uri="{FF2B5EF4-FFF2-40B4-BE49-F238E27FC236}">
                <a16:creationId xmlns:a16="http://schemas.microsoft.com/office/drawing/2014/main" id="{DB341191-B235-4FEE-8692-7439683F4931}"/>
              </a:ext>
            </a:extLst>
          </p:cNvPr>
          <p:cNvSpPr>
            <a:spLocks noGrp="1"/>
          </p:cNvSpPr>
          <p:nvPr>
            <p:ph type="body" sz="quarter" idx="27" hasCustomPrompt="1"/>
          </p:nvPr>
        </p:nvSpPr>
        <p:spPr>
          <a:xfrm>
            <a:off x="1371600" y="4444705"/>
            <a:ext cx="2692115" cy="609600"/>
          </a:xfrm>
        </p:spPr>
        <p:txBody>
          <a:bodyPr bIns="0" anchor="ctr" anchorCtr="0"/>
          <a:lstStyle>
            <a:lvl1pPr marL="0" indent="0">
              <a:lnSpc>
                <a:spcPct val="100000"/>
              </a:lnSpc>
              <a:buNone/>
              <a:defRPr/>
            </a:lvl1pPr>
          </a:lstStyle>
          <a:p>
            <a:pPr lvl="0"/>
            <a:r>
              <a:rPr lang="en-US"/>
              <a:t>Click to add item</a:t>
            </a:r>
          </a:p>
        </p:txBody>
      </p:sp>
      <p:sp>
        <p:nvSpPr>
          <p:cNvPr id="18" name="Text Placeholder 5">
            <a:extLst>
              <a:ext uri="{FF2B5EF4-FFF2-40B4-BE49-F238E27FC236}">
                <a16:creationId xmlns:a16="http://schemas.microsoft.com/office/drawing/2014/main" id="{22EA25F2-ECC7-41D2-B459-804B882ADE72}"/>
              </a:ext>
            </a:extLst>
          </p:cNvPr>
          <p:cNvSpPr>
            <a:spLocks noGrp="1"/>
          </p:cNvSpPr>
          <p:nvPr>
            <p:ph type="body" sz="quarter" idx="28" hasCustomPrompt="1"/>
          </p:nvPr>
        </p:nvSpPr>
        <p:spPr>
          <a:xfrm>
            <a:off x="1371600" y="5357336"/>
            <a:ext cx="2692115" cy="609600"/>
          </a:xfrm>
        </p:spPr>
        <p:txBody>
          <a:bodyPr bIns="0" anchor="ctr" anchorCtr="0"/>
          <a:lstStyle>
            <a:lvl1pPr marL="0" indent="0">
              <a:lnSpc>
                <a:spcPct val="100000"/>
              </a:lnSpc>
              <a:buNone/>
              <a:defRPr/>
            </a:lvl1pPr>
          </a:lstStyle>
          <a:p>
            <a:pPr lvl="0"/>
            <a:r>
              <a:rPr lang="en-US"/>
              <a:t>Click to add item</a:t>
            </a:r>
          </a:p>
        </p:txBody>
      </p:sp>
      <p:sp>
        <p:nvSpPr>
          <p:cNvPr id="20" name="Text Placeholder 5">
            <a:extLst>
              <a:ext uri="{FF2B5EF4-FFF2-40B4-BE49-F238E27FC236}">
                <a16:creationId xmlns:a16="http://schemas.microsoft.com/office/drawing/2014/main" id="{731393DB-8371-4387-A8EC-2615FF130DFD}"/>
              </a:ext>
            </a:extLst>
          </p:cNvPr>
          <p:cNvSpPr>
            <a:spLocks noGrp="1"/>
          </p:cNvSpPr>
          <p:nvPr>
            <p:ph type="body" sz="quarter" idx="30" hasCustomPrompt="1"/>
          </p:nvPr>
        </p:nvSpPr>
        <p:spPr>
          <a:xfrm>
            <a:off x="5133083" y="1706812"/>
            <a:ext cx="2692115" cy="609600"/>
          </a:xfrm>
        </p:spPr>
        <p:txBody>
          <a:bodyPr bIns="0" anchor="ctr" anchorCtr="0"/>
          <a:lstStyle>
            <a:lvl1pPr marL="0" indent="0">
              <a:lnSpc>
                <a:spcPct val="100000"/>
              </a:lnSpc>
              <a:buNone/>
              <a:defRPr/>
            </a:lvl1pPr>
          </a:lstStyle>
          <a:p>
            <a:pPr lvl="0"/>
            <a:r>
              <a:rPr lang="en-US" dirty="0"/>
              <a:t>Click to add item</a:t>
            </a:r>
          </a:p>
        </p:txBody>
      </p:sp>
      <p:sp>
        <p:nvSpPr>
          <p:cNvPr id="24" name="Text Placeholder 5">
            <a:extLst>
              <a:ext uri="{FF2B5EF4-FFF2-40B4-BE49-F238E27FC236}">
                <a16:creationId xmlns:a16="http://schemas.microsoft.com/office/drawing/2014/main" id="{99783B38-5869-4574-94FE-E400012AFADB}"/>
              </a:ext>
            </a:extLst>
          </p:cNvPr>
          <p:cNvSpPr>
            <a:spLocks noGrp="1"/>
          </p:cNvSpPr>
          <p:nvPr>
            <p:ph type="body" sz="quarter" idx="34" hasCustomPrompt="1"/>
          </p:nvPr>
        </p:nvSpPr>
        <p:spPr>
          <a:xfrm>
            <a:off x="5133083" y="2619443"/>
            <a:ext cx="2692115" cy="609600"/>
          </a:xfrm>
        </p:spPr>
        <p:txBody>
          <a:bodyPr bIns="0" anchor="ctr" anchorCtr="0"/>
          <a:lstStyle>
            <a:lvl1pPr marL="0" indent="0">
              <a:lnSpc>
                <a:spcPct val="100000"/>
              </a:lnSpc>
              <a:buNone/>
              <a:defRPr/>
            </a:lvl1pPr>
          </a:lstStyle>
          <a:p>
            <a:pPr lvl="0"/>
            <a:r>
              <a:rPr lang="en-US"/>
              <a:t>Click to add item</a:t>
            </a:r>
          </a:p>
        </p:txBody>
      </p:sp>
      <p:sp>
        <p:nvSpPr>
          <p:cNvPr id="25" name="Text Placeholder 5">
            <a:extLst>
              <a:ext uri="{FF2B5EF4-FFF2-40B4-BE49-F238E27FC236}">
                <a16:creationId xmlns:a16="http://schemas.microsoft.com/office/drawing/2014/main" id="{45568D9C-380F-4EA2-A943-1561234300F9}"/>
              </a:ext>
            </a:extLst>
          </p:cNvPr>
          <p:cNvSpPr>
            <a:spLocks noGrp="1"/>
          </p:cNvSpPr>
          <p:nvPr>
            <p:ph type="body" sz="quarter" idx="35" hasCustomPrompt="1"/>
          </p:nvPr>
        </p:nvSpPr>
        <p:spPr>
          <a:xfrm>
            <a:off x="5133083" y="3532074"/>
            <a:ext cx="2692115" cy="609600"/>
          </a:xfrm>
        </p:spPr>
        <p:txBody>
          <a:bodyPr bIns="0" anchor="ctr" anchorCtr="0"/>
          <a:lstStyle>
            <a:lvl1pPr marL="0" indent="0">
              <a:lnSpc>
                <a:spcPct val="100000"/>
              </a:lnSpc>
              <a:buNone/>
              <a:defRPr/>
            </a:lvl1pPr>
          </a:lstStyle>
          <a:p>
            <a:pPr lvl="0"/>
            <a:r>
              <a:rPr lang="en-US"/>
              <a:t>Click to add item</a:t>
            </a:r>
          </a:p>
        </p:txBody>
      </p:sp>
      <p:sp>
        <p:nvSpPr>
          <p:cNvPr id="27" name="Text Placeholder 5">
            <a:extLst>
              <a:ext uri="{FF2B5EF4-FFF2-40B4-BE49-F238E27FC236}">
                <a16:creationId xmlns:a16="http://schemas.microsoft.com/office/drawing/2014/main" id="{AF94A476-3E40-44D5-849D-9149AE38EFEF}"/>
              </a:ext>
            </a:extLst>
          </p:cNvPr>
          <p:cNvSpPr>
            <a:spLocks noGrp="1"/>
          </p:cNvSpPr>
          <p:nvPr>
            <p:ph type="body" sz="quarter" idx="37" hasCustomPrompt="1"/>
          </p:nvPr>
        </p:nvSpPr>
        <p:spPr>
          <a:xfrm>
            <a:off x="5133083" y="4444705"/>
            <a:ext cx="2692115" cy="609600"/>
          </a:xfrm>
        </p:spPr>
        <p:txBody>
          <a:bodyPr bIns="0" anchor="ctr" anchorCtr="0"/>
          <a:lstStyle>
            <a:lvl1pPr marL="0" indent="0">
              <a:lnSpc>
                <a:spcPct val="100000"/>
              </a:lnSpc>
              <a:buNone/>
              <a:defRPr/>
            </a:lvl1pPr>
          </a:lstStyle>
          <a:p>
            <a:pPr lvl="0"/>
            <a:r>
              <a:rPr lang="en-US"/>
              <a:t>Click to add item</a:t>
            </a:r>
          </a:p>
        </p:txBody>
      </p:sp>
      <p:sp>
        <p:nvSpPr>
          <p:cNvPr id="28" name="Text Placeholder 5">
            <a:extLst>
              <a:ext uri="{FF2B5EF4-FFF2-40B4-BE49-F238E27FC236}">
                <a16:creationId xmlns:a16="http://schemas.microsoft.com/office/drawing/2014/main" id="{CD4BA337-FE74-4504-AED8-E2CC58C5919F}"/>
              </a:ext>
            </a:extLst>
          </p:cNvPr>
          <p:cNvSpPr>
            <a:spLocks noGrp="1"/>
          </p:cNvSpPr>
          <p:nvPr>
            <p:ph type="body" sz="quarter" idx="38" hasCustomPrompt="1"/>
          </p:nvPr>
        </p:nvSpPr>
        <p:spPr>
          <a:xfrm>
            <a:off x="5205740" y="5357336"/>
            <a:ext cx="2692115" cy="609600"/>
          </a:xfrm>
        </p:spPr>
        <p:txBody>
          <a:bodyPr bIns="0" anchor="ctr" anchorCtr="0"/>
          <a:lstStyle>
            <a:lvl1pPr marL="0" indent="0">
              <a:lnSpc>
                <a:spcPct val="100000"/>
              </a:lnSpc>
              <a:buNone/>
              <a:defRPr/>
            </a:lvl1pPr>
          </a:lstStyle>
          <a:p>
            <a:pPr lvl="0"/>
            <a:r>
              <a:rPr lang="en-US" dirty="0"/>
              <a:t>Click to add item</a:t>
            </a:r>
          </a:p>
        </p:txBody>
      </p:sp>
      <p:sp>
        <p:nvSpPr>
          <p:cNvPr id="30" name="Text Placeholder 7">
            <a:extLst>
              <a:ext uri="{FF2B5EF4-FFF2-40B4-BE49-F238E27FC236}">
                <a16:creationId xmlns:a16="http://schemas.microsoft.com/office/drawing/2014/main" id="{5C4498E7-85C7-4EBC-8FD5-08BDE47C7D69}"/>
              </a:ext>
            </a:extLst>
          </p:cNvPr>
          <p:cNvSpPr>
            <a:spLocks noGrp="1"/>
          </p:cNvSpPr>
          <p:nvPr>
            <p:ph type="body" sz="quarter" idx="40" hasCustomPrompt="1"/>
          </p:nvPr>
        </p:nvSpPr>
        <p:spPr>
          <a:xfrm>
            <a:off x="609600" y="1706812"/>
            <a:ext cx="609600" cy="609600"/>
          </a:xfrm>
          <a:prstGeom prst="ellipse">
            <a:avLst/>
          </a:prstGeom>
          <a:solidFill>
            <a:schemeClr val="accent2"/>
          </a:solidFill>
        </p:spPr>
        <p:txBody>
          <a:bodyPr wrap="none" bIns="0" anchor="ctr" anchorCtr="0">
            <a:normAutofit/>
          </a:bodyPr>
          <a:lstStyle>
            <a:lvl1pPr marL="0" indent="0" algn="ctr">
              <a:lnSpc>
                <a:spcPct val="100000"/>
              </a:lnSpc>
              <a:buNone/>
              <a:defRPr sz="3200" b="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t>
            </a:r>
          </a:p>
        </p:txBody>
      </p:sp>
      <p:sp>
        <p:nvSpPr>
          <p:cNvPr id="31" name="Text Placeholder 7">
            <a:extLst>
              <a:ext uri="{FF2B5EF4-FFF2-40B4-BE49-F238E27FC236}">
                <a16:creationId xmlns:a16="http://schemas.microsoft.com/office/drawing/2014/main" id="{59993301-BB5C-4073-82B0-2E2A86C582BF}"/>
              </a:ext>
            </a:extLst>
          </p:cNvPr>
          <p:cNvSpPr>
            <a:spLocks noGrp="1"/>
          </p:cNvSpPr>
          <p:nvPr>
            <p:ph type="body" sz="quarter" idx="41" hasCustomPrompt="1"/>
          </p:nvPr>
        </p:nvSpPr>
        <p:spPr>
          <a:xfrm>
            <a:off x="609600" y="2619443"/>
            <a:ext cx="609600" cy="609600"/>
          </a:xfrm>
          <a:prstGeom prst="ellipse">
            <a:avLst/>
          </a:prstGeom>
          <a:solidFill>
            <a:schemeClr val="accent1"/>
          </a:solidFill>
        </p:spPr>
        <p:txBody>
          <a:bodyPr wrap="none" bIns="0" anchor="ctr" anchorCtr="0">
            <a:normAutofit/>
          </a:bodyPr>
          <a:lstStyle>
            <a:lvl1pPr marL="0" indent="0" algn="ctr">
              <a:lnSpc>
                <a:spcPct val="100000"/>
              </a:lnSpc>
              <a:buNone/>
              <a:defRPr sz="3200" b="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t>
            </a:r>
          </a:p>
        </p:txBody>
      </p:sp>
      <p:sp>
        <p:nvSpPr>
          <p:cNvPr id="32" name="Text Placeholder 7">
            <a:extLst>
              <a:ext uri="{FF2B5EF4-FFF2-40B4-BE49-F238E27FC236}">
                <a16:creationId xmlns:a16="http://schemas.microsoft.com/office/drawing/2014/main" id="{867C4299-E81F-47CC-8EFA-DE7F90F2AE46}"/>
              </a:ext>
            </a:extLst>
          </p:cNvPr>
          <p:cNvSpPr>
            <a:spLocks noGrp="1"/>
          </p:cNvSpPr>
          <p:nvPr>
            <p:ph type="body" sz="quarter" idx="42" hasCustomPrompt="1"/>
          </p:nvPr>
        </p:nvSpPr>
        <p:spPr>
          <a:xfrm>
            <a:off x="609600" y="3532074"/>
            <a:ext cx="609600" cy="609600"/>
          </a:xfrm>
          <a:prstGeom prst="ellipse">
            <a:avLst/>
          </a:prstGeom>
          <a:solidFill>
            <a:schemeClr val="accent3"/>
          </a:solidFill>
        </p:spPr>
        <p:txBody>
          <a:bodyPr wrap="none" bIns="0" anchor="ctr" anchorCtr="0">
            <a:normAutofit/>
          </a:bodyPr>
          <a:lstStyle>
            <a:lvl1pPr marL="0" indent="0" algn="ctr">
              <a:lnSpc>
                <a:spcPct val="100000"/>
              </a:lnSpc>
              <a:buNone/>
              <a:defRPr sz="3200" b="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t>
            </a:r>
          </a:p>
        </p:txBody>
      </p:sp>
      <p:sp>
        <p:nvSpPr>
          <p:cNvPr id="33" name="Text Placeholder 7">
            <a:extLst>
              <a:ext uri="{FF2B5EF4-FFF2-40B4-BE49-F238E27FC236}">
                <a16:creationId xmlns:a16="http://schemas.microsoft.com/office/drawing/2014/main" id="{DF92FE5A-57F1-4CA6-B785-65C9290E4C57}"/>
              </a:ext>
            </a:extLst>
          </p:cNvPr>
          <p:cNvSpPr>
            <a:spLocks noGrp="1"/>
          </p:cNvSpPr>
          <p:nvPr>
            <p:ph type="body" sz="quarter" idx="43" hasCustomPrompt="1"/>
          </p:nvPr>
        </p:nvSpPr>
        <p:spPr>
          <a:xfrm>
            <a:off x="609600" y="4444705"/>
            <a:ext cx="609600" cy="609600"/>
          </a:xfrm>
          <a:prstGeom prst="ellipse">
            <a:avLst/>
          </a:prstGeom>
          <a:solidFill>
            <a:schemeClr val="tx1"/>
          </a:solidFill>
        </p:spPr>
        <p:txBody>
          <a:bodyPr wrap="none" bIns="0" anchor="ctr" anchorCtr="0">
            <a:normAutofit/>
          </a:bodyPr>
          <a:lstStyle>
            <a:lvl1pPr marL="0" indent="0" algn="ctr">
              <a:lnSpc>
                <a:spcPct val="100000"/>
              </a:lnSpc>
              <a:buNone/>
              <a:defRPr sz="3200" b="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t>
            </a:r>
          </a:p>
        </p:txBody>
      </p:sp>
      <p:sp>
        <p:nvSpPr>
          <p:cNvPr id="34" name="Text Placeholder 7">
            <a:extLst>
              <a:ext uri="{FF2B5EF4-FFF2-40B4-BE49-F238E27FC236}">
                <a16:creationId xmlns:a16="http://schemas.microsoft.com/office/drawing/2014/main" id="{4C3D325C-591F-418A-8501-373F5B47CED9}"/>
              </a:ext>
            </a:extLst>
          </p:cNvPr>
          <p:cNvSpPr>
            <a:spLocks noGrp="1"/>
          </p:cNvSpPr>
          <p:nvPr>
            <p:ph type="body" sz="quarter" idx="44" hasCustomPrompt="1"/>
          </p:nvPr>
        </p:nvSpPr>
        <p:spPr>
          <a:xfrm>
            <a:off x="609600" y="5357336"/>
            <a:ext cx="609600" cy="609600"/>
          </a:xfrm>
          <a:prstGeom prst="ellipse">
            <a:avLst/>
          </a:prstGeom>
          <a:solidFill>
            <a:srgbClr val="D8DFDE"/>
          </a:solidFill>
        </p:spPr>
        <p:txBody>
          <a:bodyPr wrap="none" bIns="0" anchor="ctr" anchorCtr="0">
            <a:normAutofit/>
          </a:bodyPr>
          <a:lstStyle>
            <a:lvl1pPr marL="0" indent="0" algn="ctr">
              <a:lnSpc>
                <a:spcPct val="100000"/>
              </a:lnSpc>
              <a:buNone/>
              <a:defRPr sz="3200" b="0">
                <a:solidFill>
                  <a:schemeClr val="tx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t>
            </a:r>
          </a:p>
        </p:txBody>
      </p:sp>
      <p:sp>
        <p:nvSpPr>
          <p:cNvPr id="35" name="Text Placeholder 7">
            <a:extLst>
              <a:ext uri="{FF2B5EF4-FFF2-40B4-BE49-F238E27FC236}">
                <a16:creationId xmlns:a16="http://schemas.microsoft.com/office/drawing/2014/main" id="{DBE959E3-A230-4A45-A44D-0D2600F04D7D}"/>
              </a:ext>
            </a:extLst>
          </p:cNvPr>
          <p:cNvSpPr>
            <a:spLocks noGrp="1"/>
          </p:cNvSpPr>
          <p:nvPr>
            <p:ph type="body" sz="quarter" idx="45" hasCustomPrompt="1"/>
          </p:nvPr>
        </p:nvSpPr>
        <p:spPr>
          <a:xfrm>
            <a:off x="4371082" y="1706812"/>
            <a:ext cx="609600" cy="609600"/>
          </a:xfrm>
          <a:prstGeom prst="ellipse">
            <a:avLst/>
          </a:prstGeom>
          <a:solidFill>
            <a:schemeClr val="accent2"/>
          </a:solidFill>
        </p:spPr>
        <p:txBody>
          <a:bodyPr wrap="none" bIns="0" anchor="ctr" anchorCtr="0">
            <a:normAutofit/>
          </a:bodyPr>
          <a:lstStyle>
            <a:lvl1pPr marL="0" indent="0" algn="ctr">
              <a:lnSpc>
                <a:spcPct val="100000"/>
              </a:lnSpc>
              <a:buNone/>
              <a:defRPr sz="3200" b="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t>
            </a:r>
          </a:p>
        </p:txBody>
      </p:sp>
      <p:sp>
        <p:nvSpPr>
          <p:cNvPr id="36" name="Text Placeholder 7">
            <a:extLst>
              <a:ext uri="{FF2B5EF4-FFF2-40B4-BE49-F238E27FC236}">
                <a16:creationId xmlns:a16="http://schemas.microsoft.com/office/drawing/2014/main" id="{9230A569-D2BE-47C9-B23B-242F9BCE4D3B}"/>
              </a:ext>
            </a:extLst>
          </p:cNvPr>
          <p:cNvSpPr>
            <a:spLocks noGrp="1"/>
          </p:cNvSpPr>
          <p:nvPr>
            <p:ph type="body" sz="quarter" idx="46" hasCustomPrompt="1"/>
          </p:nvPr>
        </p:nvSpPr>
        <p:spPr>
          <a:xfrm>
            <a:off x="4371082" y="2619443"/>
            <a:ext cx="609600" cy="609600"/>
          </a:xfrm>
          <a:prstGeom prst="ellipse">
            <a:avLst/>
          </a:prstGeom>
          <a:solidFill>
            <a:schemeClr val="accent1"/>
          </a:solidFill>
        </p:spPr>
        <p:txBody>
          <a:bodyPr wrap="none" bIns="0" anchor="ctr" anchorCtr="0">
            <a:normAutofit/>
          </a:bodyPr>
          <a:lstStyle>
            <a:lvl1pPr marL="0" indent="0" algn="ctr">
              <a:lnSpc>
                <a:spcPct val="100000"/>
              </a:lnSpc>
              <a:buNone/>
              <a:defRPr sz="3200" b="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t>
            </a:r>
          </a:p>
        </p:txBody>
      </p:sp>
      <p:sp>
        <p:nvSpPr>
          <p:cNvPr id="37" name="Text Placeholder 7">
            <a:extLst>
              <a:ext uri="{FF2B5EF4-FFF2-40B4-BE49-F238E27FC236}">
                <a16:creationId xmlns:a16="http://schemas.microsoft.com/office/drawing/2014/main" id="{739DA513-4AAC-49D0-8CF4-9D051E2AF092}"/>
              </a:ext>
            </a:extLst>
          </p:cNvPr>
          <p:cNvSpPr>
            <a:spLocks noGrp="1"/>
          </p:cNvSpPr>
          <p:nvPr>
            <p:ph type="body" sz="quarter" idx="47" hasCustomPrompt="1"/>
          </p:nvPr>
        </p:nvSpPr>
        <p:spPr>
          <a:xfrm>
            <a:off x="4371082" y="3532074"/>
            <a:ext cx="609600" cy="609600"/>
          </a:xfrm>
          <a:prstGeom prst="ellipse">
            <a:avLst/>
          </a:prstGeom>
          <a:solidFill>
            <a:schemeClr val="accent3"/>
          </a:solidFill>
        </p:spPr>
        <p:txBody>
          <a:bodyPr wrap="none" bIns="0" anchor="ctr" anchorCtr="0">
            <a:normAutofit/>
          </a:bodyPr>
          <a:lstStyle>
            <a:lvl1pPr marL="0" indent="0" algn="ctr">
              <a:lnSpc>
                <a:spcPct val="100000"/>
              </a:lnSpc>
              <a:buNone/>
              <a:defRPr sz="3200" b="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t>
            </a:r>
          </a:p>
        </p:txBody>
      </p:sp>
      <p:sp>
        <p:nvSpPr>
          <p:cNvPr id="38" name="Text Placeholder 7">
            <a:extLst>
              <a:ext uri="{FF2B5EF4-FFF2-40B4-BE49-F238E27FC236}">
                <a16:creationId xmlns:a16="http://schemas.microsoft.com/office/drawing/2014/main" id="{937A5709-9C0F-4D22-8682-F42BE67C6E01}"/>
              </a:ext>
            </a:extLst>
          </p:cNvPr>
          <p:cNvSpPr>
            <a:spLocks noGrp="1"/>
          </p:cNvSpPr>
          <p:nvPr>
            <p:ph type="body" sz="quarter" idx="48" hasCustomPrompt="1"/>
          </p:nvPr>
        </p:nvSpPr>
        <p:spPr>
          <a:xfrm>
            <a:off x="4371082" y="4444705"/>
            <a:ext cx="609600" cy="609600"/>
          </a:xfrm>
          <a:prstGeom prst="ellipse">
            <a:avLst/>
          </a:prstGeom>
          <a:solidFill>
            <a:schemeClr val="tx1"/>
          </a:solidFill>
        </p:spPr>
        <p:txBody>
          <a:bodyPr wrap="none" bIns="0" anchor="ctr" anchorCtr="0">
            <a:normAutofit/>
          </a:bodyPr>
          <a:lstStyle>
            <a:lvl1pPr marL="0" indent="0" algn="ctr">
              <a:lnSpc>
                <a:spcPct val="100000"/>
              </a:lnSpc>
              <a:buNone/>
              <a:defRPr sz="3200" b="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t>
            </a:r>
          </a:p>
        </p:txBody>
      </p:sp>
      <p:sp>
        <p:nvSpPr>
          <p:cNvPr id="39" name="Text Placeholder 7">
            <a:extLst>
              <a:ext uri="{FF2B5EF4-FFF2-40B4-BE49-F238E27FC236}">
                <a16:creationId xmlns:a16="http://schemas.microsoft.com/office/drawing/2014/main" id="{E7ECA727-3B31-4369-859E-288CA12C15DF}"/>
              </a:ext>
            </a:extLst>
          </p:cNvPr>
          <p:cNvSpPr>
            <a:spLocks noGrp="1"/>
          </p:cNvSpPr>
          <p:nvPr>
            <p:ph type="body" sz="quarter" idx="49" hasCustomPrompt="1"/>
          </p:nvPr>
        </p:nvSpPr>
        <p:spPr>
          <a:xfrm>
            <a:off x="4371082" y="5357336"/>
            <a:ext cx="609600" cy="609600"/>
          </a:xfrm>
          <a:prstGeom prst="ellipse">
            <a:avLst/>
          </a:prstGeom>
          <a:solidFill>
            <a:srgbClr val="D8DFDE"/>
          </a:solidFill>
        </p:spPr>
        <p:txBody>
          <a:bodyPr wrap="none" bIns="0" anchor="ctr" anchorCtr="0">
            <a:normAutofit/>
          </a:bodyPr>
          <a:lstStyle>
            <a:lvl1pPr marL="0" indent="0" algn="ctr">
              <a:lnSpc>
                <a:spcPct val="100000"/>
              </a:lnSpc>
              <a:buNone/>
              <a:defRPr sz="3200" b="0">
                <a:solidFill>
                  <a:schemeClr val="tx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t>
            </a:r>
          </a:p>
        </p:txBody>
      </p:sp>
      <p:sp>
        <p:nvSpPr>
          <p:cNvPr id="26" name="Text Placeholder 7">
            <a:extLst>
              <a:ext uri="{FF2B5EF4-FFF2-40B4-BE49-F238E27FC236}">
                <a16:creationId xmlns:a16="http://schemas.microsoft.com/office/drawing/2014/main" id="{966D5D0B-8507-41D4-B07A-4D81EA4DF8DD}"/>
              </a:ext>
            </a:extLst>
          </p:cNvPr>
          <p:cNvSpPr>
            <a:spLocks noGrp="1"/>
          </p:cNvSpPr>
          <p:nvPr>
            <p:ph type="body" sz="quarter" idx="51" hasCustomPrompt="1"/>
          </p:nvPr>
        </p:nvSpPr>
        <p:spPr>
          <a:xfrm>
            <a:off x="8127431" y="1706812"/>
            <a:ext cx="609600" cy="609600"/>
          </a:xfrm>
          <a:prstGeom prst="ellipse">
            <a:avLst/>
          </a:prstGeom>
          <a:solidFill>
            <a:schemeClr val="accent2"/>
          </a:solidFill>
        </p:spPr>
        <p:txBody>
          <a:bodyPr wrap="none" bIns="0" anchor="ctr" anchorCtr="0">
            <a:normAutofit/>
          </a:bodyPr>
          <a:lstStyle>
            <a:lvl1pPr marL="0" indent="0" algn="ctr">
              <a:lnSpc>
                <a:spcPct val="100000"/>
              </a:lnSpc>
              <a:buNone/>
              <a:defRPr sz="3200" b="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t>
            </a:r>
          </a:p>
        </p:txBody>
      </p:sp>
      <p:sp>
        <p:nvSpPr>
          <p:cNvPr id="29" name="Text Placeholder 5">
            <a:extLst>
              <a:ext uri="{FF2B5EF4-FFF2-40B4-BE49-F238E27FC236}">
                <a16:creationId xmlns:a16="http://schemas.microsoft.com/office/drawing/2014/main" id="{96AA8459-802A-4E1F-B3C2-5F7D48D6176C}"/>
              </a:ext>
            </a:extLst>
          </p:cNvPr>
          <p:cNvSpPr>
            <a:spLocks noGrp="1"/>
          </p:cNvSpPr>
          <p:nvPr>
            <p:ph type="body" sz="quarter" idx="52" hasCustomPrompt="1"/>
          </p:nvPr>
        </p:nvSpPr>
        <p:spPr>
          <a:xfrm>
            <a:off x="8889432" y="1706812"/>
            <a:ext cx="2692115" cy="609600"/>
          </a:xfrm>
        </p:spPr>
        <p:txBody>
          <a:bodyPr bIns="0" anchor="ctr" anchorCtr="0"/>
          <a:lstStyle>
            <a:lvl1pPr marL="0" indent="0">
              <a:lnSpc>
                <a:spcPct val="100000"/>
              </a:lnSpc>
              <a:buNone/>
              <a:defRPr/>
            </a:lvl1pPr>
          </a:lstStyle>
          <a:p>
            <a:pPr lvl="0"/>
            <a:r>
              <a:rPr lang="en-US" dirty="0"/>
              <a:t>Click to add item</a:t>
            </a:r>
          </a:p>
        </p:txBody>
      </p:sp>
      <p:sp>
        <p:nvSpPr>
          <p:cNvPr id="40" name="Text Placeholder 7">
            <a:extLst>
              <a:ext uri="{FF2B5EF4-FFF2-40B4-BE49-F238E27FC236}">
                <a16:creationId xmlns:a16="http://schemas.microsoft.com/office/drawing/2014/main" id="{EB072082-F611-45F4-9707-131025E1592D}"/>
              </a:ext>
            </a:extLst>
          </p:cNvPr>
          <p:cNvSpPr>
            <a:spLocks noGrp="1"/>
          </p:cNvSpPr>
          <p:nvPr>
            <p:ph type="body" sz="quarter" idx="53" hasCustomPrompt="1"/>
          </p:nvPr>
        </p:nvSpPr>
        <p:spPr>
          <a:xfrm>
            <a:off x="8127431" y="2619443"/>
            <a:ext cx="609600" cy="609600"/>
          </a:xfrm>
          <a:prstGeom prst="ellipse">
            <a:avLst/>
          </a:prstGeom>
          <a:solidFill>
            <a:schemeClr val="accent1"/>
          </a:solidFill>
        </p:spPr>
        <p:txBody>
          <a:bodyPr wrap="none" bIns="0" anchor="ctr" anchorCtr="0">
            <a:normAutofit/>
          </a:bodyPr>
          <a:lstStyle>
            <a:lvl1pPr marL="0" indent="0" algn="ctr">
              <a:lnSpc>
                <a:spcPct val="100000"/>
              </a:lnSpc>
              <a:buNone/>
              <a:defRPr sz="3200" b="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t>
            </a:r>
          </a:p>
        </p:txBody>
      </p:sp>
      <p:sp>
        <p:nvSpPr>
          <p:cNvPr id="41" name="Text Placeholder 5">
            <a:extLst>
              <a:ext uri="{FF2B5EF4-FFF2-40B4-BE49-F238E27FC236}">
                <a16:creationId xmlns:a16="http://schemas.microsoft.com/office/drawing/2014/main" id="{BA81CD7D-79E5-4A02-918A-AA4E603045FA}"/>
              </a:ext>
            </a:extLst>
          </p:cNvPr>
          <p:cNvSpPr>
            <a:spLocks noGrp="1"/>
          </p:cNvSpPr>
          <p:nvPr>
            <p:ph type="body" sz="quarter" idx="54" hasCustomPrompt="1"/>
          </p:nvPr>
        </p:nvSpPr>
        <p:spPr>
          <a:xfrm>
            <a:off x="8889432" y="2619443"/>
            <a:ext cx="2692115" cy="609600"/>
          </a:xfrm>
        </p:spPr>
        <p:txBody>
          <a:bodyPr bIns="0" anchor="ctr" anchorCtr="0"/>
          <a:lstStyle>
            <a:lvl1pPr marL="0" indent="0">
              <a:lnSpc>
                <a:spcPct val="100000"/>
              </a:lnSpc>
              <a:buNone/>
              <a:defRPr/>
            </a:lvl1pPr>
          </a:lstStyle>
          <a:p>
            <a:pPr lvl="0"/>
            <a:r>
              <a:rPr lang="en-US"/>
              <a:t>Click to add item</a:t>
            </a:r>
          </a:p>
        </p:txBody>
      </p:sp>
      <p:sp>
        <p:nvSpPr>
          <p:cNvPr id="42" name="Text Placeholder 7">
            <a:extLst>
              <a:ext uri="{FF2B5EF4-FFF2-40B4-BE49-F238E27FC236}">
                <a16:creationId xmlns:a16="http://schemas.microsoft.com/office/drawing/2014/main" id="{17C86CC8-847B-4B3C-896A-7251C4063555}"/>
              </a:ext>
            </a:extLst>
          </p:cNvPr>
          <p:cNvSpPr>
            <a:spLocks noGrp="1"/>
          </p:cNvSpPr>
          <p:nvPr>
            <p:ph type="body" sz="quarter" idx="55" hasCustomPrompt="1"/>
          </p:nvPr>
        </p:nvSpPr>
        <p:spPr>
          <a:xfrm>
            <a:off x="8127431" y="3532074"/>
            <a:ext cx="609600" cy="609600"/>
          </a:xfrm>
          <a:prstGeom prst="ellipse">
            <a:avLst/>
          </a:prstGeom>
          <a:solidFill>
            <a:schemeClr val="accent3"/>
          </a:solidFill>
        </p:spPr>
        <p:txBody>
          <a:bodyPr wrap="none" bIns="0" anchor="ctr" anchorCtr="0">
            <a:normAutofit/>
          </a:bodyPr>
          <a:lstStyle>
            <a:lvl1pPr marL="0" indent="0" algn="ctr">
              <a:lnSpc>
                <a:spcPct val="100000"/>
              </a:lnSpc>
              <a:buNone/>
              <a:defRPr sz="3200" b="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t>
            </a:r>
          </a:p>
        </p:txBody>
      </p:sp>
      <p:sp>
        <p:nvSpPr>
          <p:cNvPr id="43" name="Text Placeholder 5">
            <a:extLst>
              <a:ext uri="{FF2B5EF4-FFF2-40B4-BE49-F238E27FC236}">
                <a16:creationId xmlns:a16="http://schemas.microsoft.com/office/drawing/2014/main" id="{3E23F247-51F4-4A6E-96AF-5D5EA047E631}"/>
              </a:ext>
            </a:extLst>
          </p:cNvPr>
          <p:cNvSpPr>
            <a:spLocks noGrp="1"/>
          </p:cNvSpPr>
          <p:nvPr>
            <p:ph type="body" sz="quarter" idx="56" hasCustomPrompt="1"/>
          </p:nvPr>
        </p:nvSpPr>
        <p:spPr>
          <a:xfrm>
            <a:off x="8889432" y="3532074"/>
            <a:ext cx="2692115" cy="609600"/>
          </a:xfrm>
        </p:spPr>
        <p:txBody>
          <a:bodyPr bIns="0" anchor="ctr" anchorCtr="0"/>
          <a:lstStyle>
            <a:lvl1pPr marL="0" indent="0">
              <a:lnSpc>
                <a:spcPct val="100000"/>
              </a:lnSpc>
              <a:buNone/>
              <a:defRPr/>
            </a:lvl1pPr>
          </a:lstStyle>
          <a:p>
            <a:pPr lvl="0"/>
            <a:r>
              <a:rPr lang="en-US"/>
              <a:t>Click to add item</a:t>
            </a:r>
          </a:p>
        </p:txBody>
      </p:sp>
      <p:sp>
        <p:nvSpPr>
          <p:cNvPr id="44" name="Text Placeholder 7">
            <a:extLst>
              <a:ext uri="{FF2B5EF4-FFF2-40B4-BE49-F238E27FC236}">
                <a16:creationId xmlns:a16="http://schemas.microsoft.com/office/drawing/2014/main" id="{E9973869-3F65-4CBC-AE60-4DB14F89BC28}"/>
              </a:ext>
            </a:extLst>
          </p:cNvPr>
          <p:cNvSpPr>
            <a:spLocks noGrp="1"/>
          </p:cNvSpPr>
          <p:nvPr>
            <p:ph type="body" sz="quarter" idx="57" hasCustomPrompt="1"/>
          </p:nvPr>
        </p:nvSpPr>
        <p:spPr>
          <a:xfrm>
            <a:off x="8127431" y="4444705"/>
            <a:ext cx="609600" cy="609600"/>
          </a:xfrm>
          <a:prstGeom prst="ellipse">
            <a:avLst/>
          </a:prstGeom>
          <a:solidFill>
            <a:schemeClr val="tx1"/>
          </a:solidFill>
        </p:spPr>
        <p:txBody>
          <a:bodyPr wrap="none" bIns="0" anchor="ctr" anchorCtr="0">
            <a:normAutofit/>
          </a:bodyPr>
          <a:lstStyle>
            <a:lvl1pPr marL="0" indent="0" algn="ctr">
              <a:lnSpc>
                <a:spcPct val="100000"/>
              </a:lnSpc>
              <a:buNone/>
              <a:defRPr sz="3200" b="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t>
            </a:r>
          </a:p>
        </p:txBody>
      </p:sp>
      <p:sp>
        <p:nvSpPr>
          <p:cNvPr id="45" name="Text Placeholder 5">
            <a:extLst>
              <a:ext uri="{FF2B5EF4-FFF2-40B4-BE49-F238E27FC236}">
                <a16:creationId xmlns:a16="http://schemas.microsoft.com/office/drawing/2014/main" id="{D77C0CF7-146D-42B3-A853-A86442F48822}"/>
              </a:ext>
            </a:extLst>
          </p:cNvPr>
          <p:cNvSpPr>
            <a:spLocks noGrp="1"/>
          </p:cNvSpPr>
          <p:nvPr>
            <p:ph type="body" sz="quarter" idx="58" hasCustomPrompt="1"/>
          </p:nvPr>
        </p:nvSpPr>
        <p:spPr>
          <a:xfrm>
            <a:off x="8889432" y="4444705"/>
            <a:ext cx="2692115" cy="609600"/>
          </a:xfrm>
        </p:spPr>
        <p:txBody>
          <a:bodyPr bIns="0" anchor="ctr" anchorCtr="0"/>
          <a:lstStyle>
            <a:lvl1pPr marL="0" indent="0">
              <a:lnSpc>
                <a:spcPct val="100000"/>
              </a:lnSpc>
              <a:buNone/>
              <a:defRPr/>
            </a:lvl1pPr>
          </a:lstStyle>
          <a:p>
            <a:pPr lvl="0"/>
            <a:r>
              <a:rPr lang="en-US"/>
              <a:t>Click to add item</a:t>
            </a:r>
          </a:p>
        </p:txBody>
      </p:sp>
      <p:sp>
        <p:nvSpPr>
          <p:cNvPr id="46" name="Text Placeholder 7">
            <a:extLst>
              <a:ext uri="{FF2B5EF4-FFF2-40B4-BE49-F238E27FC236}">
                <a16:creationId xmlns:a16="http://schemas.microsoft.com/office/drawing/2014/main" id="{BCA8B1CC-0D3D-4149-8BBC-DCA9258CD404}"/>
              </a:ext>
            </a:extLst>
          </p:cNvPr>
          <p:cNvSpPr>
            <a:spLocks noGrp="1"/>
          </p:cNvSpPr>
          <p:nvPr>
            <p:ph type="body" sz="quarter" idx="59" hasCustomPrompt="1"/>
          </p:nvPr>
        </p:nvSpPr>
        <p:spPr>
          <a:xfrm>
            <a:off x="8127431" y="5357336"/>
            <a:ext cx="609600" cy="609600"/>
          </a:xfrm>
          <a:prstGeom prst="ellipse">
            <a:avLst/>
          </a:prstGeom>
          <a:solidFill>
            <a:srgbClr val="D8DFDE"/>
          </a:solidFill>
        </p:spPr>
        <p:txBody>
          <a:bodyPr wrap="none" bIns="0" anchor="ctr" anchorCtr="0">
            <a:normAutofit/>
          </a:bodyPr>
          <a:lstStyle>
            <a:lvl1pPr marL="0" indent="0" algn="ctr">
              <a:lnSpc>
                <a:spcPct val="100000"/>
              </a:lnSpc>
              <a:buNone/>
              <a:defRPr sz="3200" b="0">
                <a:solidFill>
                  <a:schemeClr val="tx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t>
            </a:r>
          </a:p>
        </p:txBody>
      </p:sp>
      <p:sp>
        <p:nvSpPr>
          <p:cNvPr id="47" name="Text Placeholder 5">
            <a:extLst>
              <a:ext uri="{FF2B5EF4-FFF2-40B4-BE49-F238E27FC236}">
                <a16:creationId xmlns:a16="http://schemas.microsoft.com/office/drawing/2014/main" id="{9ED415F2-FE91-45A2-90CA-FD24FBE2066E}"/>
              </a:ext>
            </a:extLst>
          </p:cNvPr>
          <p:cNvSpPr>
            <a:spLocks noGrp="1"/>
          </p:cNvSpPr>
          <p:nvPr>
            <p:ph type="body" sz="quarter" idx="60" hasCustomPrompt="1"/>
          </p:nvPr>
        </p:nvSpPr>
        <p:spPr>
          <a:xfrm>
            <a:off x="8889432" y="5357336"/>
            <a:ext cx="2692115" cy="609600"/>
          </a:xfrm>
        </p:spPr>
        <p:txBody>
          <a:bodyPr bIns="0" anchor="ctr" anchorCtr="0"/>
          <a:lstStyle>
            <a:lvl1pPr marL="0" indent="0">
              <a:lnSpc>
                <a:spcPct val="100000"/>
              </a:lnSpc>
              <a:buNone/>
              <a:defRPr/>
            </a:lvl1pPr>
          </a:lstStyle>
          <a:p>
            <a:pPr lvl="0"/>
            <a:r>
              <a:rPr lang="en-US" dirty="0"/>
              <a:t>Click to add item</a:t>
            </a:r>
          </a:p>
        </p:txBody>
      </p:sp>
      <p:sp>
        <p:nvSpPr>
          <p:cNvPr id="3" name="Title 2">
            <a:extLst>
              <a:ext uri="{FF2B5EF4-FFF2-40B4-BE49-F238E27FC236}">
                <a16:creationId xmlns:a16="http://schemas.microsoft.com/office/drawing/2014/main" id="{8D81C908-772C-2C85-0826-8BEB74003073}"/>
              </a:ext>
            </a:extLst>
          </p:cNvPr>
          <p:cNvSpPr>
            <a:spLocks noGrp="1"/>
          </p:cNvSpPr>
          <p:nvPr>
            <p:ph type="title" hasCustomPrompt="1"/>
          </p:nvPr>
        </p:nvSpPr>
        <p:spPr>
          <a:xfrm>
            <a:off x="609600" y="401638"/>
            <a:ext cx="10972799" cy="914400"/>
          </a:xfrm>
        </p:spPr>
        <p:txBody>
          <a:bodyPr/>
          <a:lstStyle/>
          <a:p>
            <a:r>
              <a:rPr lang="en-US" dirty="0"/>
              <a:t>Click to enter title here</a:t>
            </a:r>
          </a:p>
        </p:txBody>
      </p:sp>
    </p:spTree>
    <p:custDataLst>
      <p:tags r:id="rId1"/>
    </p:custDataLst>
    <p:extLst>
      <p:ext uri="{BB962C8B-B14F-4D97-AF65-F5344CB8AC3E}">
        <p14:creationId xmlns:p14="http://schemas.microsoft.com/office/powerpoint/2010/main" val="4155069973"/>
      </p:ext>
    </p:extLst>
  </p:cSld>
  <p:clrMapOvr>
    <a:masterClrMapping/>
  </p:clrMapOvr>
  <p:extLst>
    <p:ext uri="{DCECCB84-F9BA-43D5-87BE-67443E8EF086}">
      <p15:sldGuideLst xmlns:p15="http://schemas.microsoft.com/office/powerpoint/2012/main">
        <p15:guide id="5" orient="horz" pos="925" userDrawn="1">
          <p15:clr>
            <a:srgbClr val="A6428C"/>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C22DA5D-EC7E-40C3-8862-3E3748AD6C3A}"/>
              </a:ext>
            </a:extLst>
          </p:cNvPr>
          <p:cNvSpPr txBox="1">
            <a:spLocks/>
          </p:cNvSpPr>
          <p:nvPr userDrawn="1"/>
        </p:nvSpPr>
        <p:spPr>
          <a:xfrm>
            <a:off x="1257304" y="769811"/>
            <a:ext cx="9677394" cy="5318379"/>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6000" kern="1200">
                <a:solidFill>
                  <a:schemeClr val="bg1"/>
                </a:solidFill>
                <a:latin typeface="+mj-lt"/>
                <a:ea typeface="+mj-ea"/>
                <a:cs typeface="+mj-cs"/>
              </a:defRPr>
            </a:lvl1pPr>
          </a:lstStyle>
          <a:p>
            <a:pPr>
              <a:lnSpc>
                <a:spcPct val="90000"/>
              </a:lnSpc>
            </a:pPr>
            <a:r>
              <a:rPr lang="en-US" sz="9600" dirty="0"/>
              <a:t>Do not use layouts</a:t>
            </a:r>
            <a:br>
              <a:rPr lang="en-US" sz="9600" dirty="0"/>
            </a:br>
            <a:r>
              <a:rPr lang="en-US" sz="9600" dirty="0"/>
              <a:t>in this section appearing after this point. </a:t>
            </a:r>
          </a:p>
        </p:txBody>
      </p:sp>
      <p:sp>
        <p:nvSpPr>
          <p:cNvPr id="3" name="DO NOT DELETE (BRANDIN)">
            <a:extLst>
              <a:ext uri="{FF2B5EF4-FFF2-40B4-BE49-F238E27FC236}">
                <a16:creationId xmlns:a16="http://schemas.microsoft.com/office/drawing/2014/main" id="{4F00B38B-C25C-3A44-ACA0-371764ACD89F}"/>
              </a:ext>
            </a:extLst>
          </p:cNvPr>
          <p:cNvSpPr/>
          <p:nvPr userDrawn="1"/>
        </p:nvSpPr>
        <p:spPr>
          <a:xfrm>
            <a:off x="152400" y="1524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lnSpc>
                <a:spcPct val="120000"/>
              </a:lnSpc>
              <a:spcAft>
                <a:spcPts val="600"/>
              </a:spcAft>
            </a:pPr>
            <a:endParaRPr lang="en-US" dirty="0" err="1"/>
          </a:p>
        </p:txBody>
      </p:sp>
    </p:spTree>
    <p:custDataLst>
      <p:custData r:id="rId1"/>
      <p:tags r:id="rId2"/>
    </p:custDataLst>
    <p:extLst>
      <p:ext uri="{BB962C8B-B14F-4D97-AF65-F5344CB8AC3E}">
        <p14:creationId xmlns:p14="http://schemas.microsoft.com/office/powerpoint/2010/main" val="380423807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 Point Numbered Agenda">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F417758-BEA0-8420-BFE3-8DCADBD82F44}"/>
              </a:ext>
            </a:extLst>
          </p:cNvPr>
          <p:cNvSpPr/>
          <p:nvPr userDrawn="1"/>
        </p:nvSpPr>
        <p:spPr>
          <a:xfrm>
            <a:off x="-2356" y="0"/>
            <a:ext cx="611956"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US" dirty="0" err="1"/>
          </a:p>
        </p:txBody>
      </p:sp>
      <p:sp>
        <p:nvSpPr>
          <p:cNvPr id="3" name="Date Placeholder 2">
            <a:extLst>
              <a:ext uri="{FF2B5EF4-FFF2-40B4-BE49-F238E27FC236}">
                <a16:creationId xmlns:a16="http://schemas.microsoft.com/office/drawing/2014/main" id="{CEF862C7-016C-487C-A2DE-DA5794F6839D}"/>
              </a:ext>
            </a:extLst>
          </p:cNvPr>
          <p:cNvSpPr>
            <a:spLocks noGrp="1"/>
          </p:cNvSpPr>
          <p:nvPr>
            <p:ph type="dt" sz="half" idx="10"/>
          </p:nvPr>
        </p:nvSpPr>
        <p:spPr/>
        <p:txBody>
          <a:bodyPr/>
          <a:lstStyle>
            <a:lvl1pPr>
              <a:lnSpc>
                <a:spcPct val="100000"/>
              </a:lnSpc>
              <a:defRPr/>
            </a:lvl1pPr>
          </a:lstStyle>
          <a:p>
            <a:endParaRPr lang="en-GB" dirty="0"/>
          </a:p>
        </p:txBody>
      </p:sp>
      <p:sp>
        <p:nvSpPr>
          <p:cNvPr id="4" name="Slide Number Placeholder 3">
            <a:extLst>
              <a:ext uri="{FF2B5EF4-FFF2-40B4-BE49-F238E27FC236}">
                <a16:creationId xmlns:a16="http://schemas.microsoft.com/office/drawing/2014/main" id="{A8AF6869-948B-479F-A153-EECB535C0D21}"/>
              </a:ext>
            </a:extLst>
          </p:cNvPr>
          <p:cNvSpPr>
            <a:spLocks noGrp="1"/>
          </p:cNvSpPr>
          <p:nvPr>
            <p:ph type="sldNum" sz="quarter" idx="11"/>
          </p:nvPr>
        </p:nvSpPr>
        <p:spPr/>
        <p:txBody>
          <a:bodyPr/>
          <a:lstStyle>
            <a:lvl1pPr>
              <a:lnSpc>
                <a:spcPct val="100000"/>
              </a:lnSpc>
              <a:defRPr>
                <a:solidFill>
                  <a:schemeClr val="bg1"/>
                </a:solidFill>
              </a:defRPr>
            </a:lvl1pPr>
          </a:lstStyle>
          <a:p>
            <a:fld id="{F8E47D07-9D1E-4FE9-B31A-2F5863681021}" type="slidenum">
              <a:rPr lang="en-GB" smtClean="0"/>
              <a:pPr/>
              <a:t>‹#›</a:t>
            </a:fld>
            <a:endParaRPr lang="en-GB" dirty="0"/>
          </a:p>
        </p:txBody>
      </p:sp>
      <p:sp>
        <p:nvSpPr>
          <p:cNvPr id="17" name="Item 1">
            <a:extLst>
              <a:ext uri="{FF2B5EF4-FFF2-40B4-BE49-F238E27FC236}">
                <a16:creationId xmlns:a16="http://schemas.microsoft.com/office/drawing/2014/main" id="{5B98A680-6773-43B0-954D-2C033446C318}"/>
              </a:ext>
            </a:extLst>
          </p:cNvPr>
          <p:cNvSpPr>
            <a:spLocks noGrp="1"/>
          </p:cNvSpPr>
          <p:nvPr>
            <p:ph type="body" sz="quarter" idx="13" hasCustomPrompt="1"/>
          </p:nvPr>
        </p:nvSpPr>
        <p:spPr>
          <a:xfrm>
            <a:off x="6096000" y="1377723"/>
            <a:ext cx="5486399" cy="646331"/>
          </a:xfrm>
        </p:spPr>
        <p:txBody>
          <a:bodyPr anchor="ctr" anchorCtr="0"/>
          <a:lstStyle>
            <a:lvl1pPr marL="0" indent="0">
              <a:lnSpc>
                <a:spcPct val="100000"/>
              </a:lnSpc>
              <a:buNone/>
              <a:defRPr sz="2400">
                <a:solidFill>
                  <a:schemeClr val="tx1"/>
                </a:solidFill>
                <a:latin typeface="+mn-lt"/>
              </a:defRPr>
            </a:lvl1pPr>
          </a:lstStyle>
          <a:p>
            <a:pPr lvl="0"/>
            <a:r>
              <a:rPr lang="en-US" dirty="0"/>
              <a:t>Click to add agenda item</a:t>
            </a:r>
          </a:p>
        </p:txBody>
      </p:sp>
      <p:sp>
        <p:nvSpPr>
          <p:cNvPr id="18" name="Item 2">
            <a:extLst>
              <a:ext uri="{FF2B5EF4-FFF2-40B4-BE49-F238E27FC236}">
                <a16:creationId xmlns:a16="http://schemas.microsoft.com/office/drawing/2014/main" id="{C88A5D62-B6BA-4488-A4CD-0D84437AB183}"/>
              </a:ext>
            </a:extLst>
          </p:cNvPr>
          <p:cNvSpPr>
            <a:spLocks noGrp="1"/>
          </p:cNvSpPr>
          <p:nvPr>
            <p:ph type="body" sz="quarter" idx="14" hasCustomPrompt="1"/>
          </p:nvPr>
        </p:nvSpPr>
        <p:spPr>
          <a:xfrm>
            <a:off x="6096000" y="2250423"/>
            <a:ext cx="5486399" cy="646331"/>
          </a:xfrm>
        </p:spPr>
        <p:txBody>
          <a:bodyPr anchor="ctr" anchorCtr="0"/>
          <a:lstStyle>
            <a:lvl1pPr marL="0" indent="0">
              <a:lnSpc>
                <a:spcPct val="100000"/>
              </a:lnSpc>
              <a:buNone/>
              <a:defRPr sz="2400">
                <a:solidFill>
                  <a:schemeClr val="tx1"/>
                </a:solidFill>
                <a:latin typeface="+mn-lt"/>
              </a:defRPr>
            </a:lvl1pPr>
          </a:lstStyle>
          <a:p>
            <a:pPr lvl="0"/>
            <a:r>
              <a:rPr lang="en-US" dirty="0"/>
              <a:t>Click to add agenda item</a:t>
            </a:r>
          </a:p>
        </p:txBody>
      </p:sp>
      <p:sp>
        <p:nvSpPr>
          <p:cNvPr id="19" name="Item 3">
            <a:extLst>
              <a:ext uri="{FF2B5EF4-FFF2-40B4-BE49-F238E27FC236}">
                <a16:creationId xmlns:a16="http://schemas.microsoft.com/office/drawing/2014/main" id="{828CF371-6871-4098-A3A8-48392AFE7BF1}"/>
              </a:ext>
            </a:extLst>
          </p:cNvPr>
          <p:cNvSpPr>
            <a:spLocks noGrp="1"/>
          </p:cNvSpPr>
          <p:nvPr>
            <p:ph type="body" sz="quarter" idx="15" hasCustomPrompt="1"/>
          </p:nvPr>
        </p:nvSpPr>
        <p:spPr>
          <a:xfrm>
            <a:off x="6096000" y="3123123"/>
            <a:ext cx="5486399" cy="646331"/>
          </a:xfrm>
        </p:spPr>
        <p:txBody>
          <a:bodyPr anchor="ctr" anchorCtr="0"/>
          <a:lstStyle>
            <a:lvl1pPr marL="0" indent="0">
              <a:lnSpc>
                <a:spcPct val="100000"/>
              </a:lnSpc>
              <a:buNone/>
              <a:defRPr sz="2400">
                <a:solidFill>
                  <a:schemeClr val="tx1"/>
                </a:solidFill>
                <a:latin typeface="+mn-lt"/>
              </a:defRPr>
            </a:lvl1pPr>
          </a:lstStyle>
          <a:p>
            <a:pPr lvl="0"/>
            <a:r>
              <a:rPr lang="en-US" dirty="0"/>
              <a:t>Click to add agenda item</a:t>
            </a:r>
          </a:p>
        </p:txBody>
      </p:sp>
      <p:sp>
        <p:nvSpPr>
          <p:cNvPr id="20" name="Item 4">
            <a:extLst>
              <a:ext uri="{FF2B5EF4-FFF2-40B4-BE49-F238E27FC236}">
                <a16:creationId xmlns:a16="http://schemas.microsoft.com/office/drawing/2014/main" id="{4B689727-BF5A-44A3-814C-E7859935BD58}"/>
              </a:ext>
            </a:extLst>
          </p:cNvPr>
          <p:cNvSpPr>
            <a:spLocks noGrp="1"/>
          </p:cNvSpPr>
          <p:nvPr>
            <p:ph type="body" sz="quarter" idx="16" hasCustomPrompt="1"/>
          </p:nvPr>
        </p:nvSpPr>
        <p:spPr>
          <a:xfrm>
            <a:off x="6096000" y="3995823"/>
            <a:ext cx="5486399" cy="646331"/>
          </a:xfrm>
        </p:spPr>
        <p:txBody>
          <a:bodyPr anchor="ctr" anchorCtr="0"/>
          <a:lstStyle>
            <a:lvl1pPr marL="0" indent="0">
              <a:lnSpc>
                <a:spcPct val="100000"/>
              </a:lnSpc>
              <a:buNone/>
              <a:defRPr sz="2400">
                <a:solidFill>
                  <a:schemeClr val="tx1"/>
                </a:solidFill>
                <a:latin typeface="+mn-lt"/>
              </a:defRPr>
            </a:lvl1pPr>
          </a:lstStyle>
          <a:p>
            <a:pPr lvl="0"/>
            <a:r>
              <a:rPr lang="en-US" dirty="0"/>
              <a:t>Click to add agenda item</a:t>
            </a:r>
          </a:p>
        </p:txBody>
      </p:sp>
      <p:sp>
        <p:nvSpPr>
          <p:cNvPr id="21" name="Item 5">
            <a:extLst>
              <a:ext uri="{FF2B5EF4-FFF2-40B4-BE49-F238E27FC236}">
                <a16:creationId xmlns:a16="http://schemas.microsoft.com/office/drawing/2014/main" id="{9EC66708-ABCA-4E5C-BBDA-A3E8D603A810}"/>
              </a:ext>
            </a:extLst>
          </p:cNvPr>
          <p:cNvSpPr>
            <a:spLocks noGrp="1"/>
          </p:cNvSpPr>
          <p:nvPr>
            <p:ph type="body" sz="quarter" idx="17" hasCustomPrompt="1"/>
          </p:nvPr>
        </p:nvSpPr>
        <p:spPr>
          <a:xfrm>
            <a:off x="6096000" y="4868523"/>
            <a:ext cx="5486399" cy="646331"/>
          </a:xfrm>
        </p:spPr>
        <p:txBody>
          <a:bodyPr anchor="ctr" anchorCtr="0"/>
          <a:lstStyle>
            <a:lvl1pPr marL="0" indent="0">
              <a:lnSpc>
                <a:spcPct val="100000"/>
              </a:lnSpc>
              <a:buNone/>
              <a:defRPr sz="2400">
                <a:solidFill>
                  <a:schemeClr val="tx1"/>
                </a:solidFill>
                <a:latin typeface="+mn-lt"/>
              </a:defRPr>
            </a:lvl1pPr>
          </a:lstStyle>
          <a:p>
            <a:pPr lvl="0"/>
            <a:r>
              <a:rPr lang="en-US" dirty="0"/>
              <a:t>Delete items as needed</a:t>
            </a:r>
          </a:p>
        </p:txBody>
      </p:sp>
      <p:sp>
        <p:nvSpPr>
          <p:cNvPr id="33" name="#1">
            <a:extLst>
              <a:ext uri="{FF2B5EF4-FFF2-40B4-BE49-F238E27FC236}">
                <a16:creationId xmlns:a16="http://schemas.microsoft.com/office/drawing/2014/main" id="{EEFFE13B-7B99-487A-87CD-BD496112F16E}"/>
              </a:ext>
            </a:extLst>
          </p:cNvPr>
          <p:cNvSpPr>
            <a:spLocks noGrp="1"/>
          </p:cNvSpPr>
          <p:nvPr>
            <p:ph type="body" sz="quarter" idx="23" hasCustomPrompt="1"/>
          </p:nvPr>
        </p:nvSpPr>
        <p:spPr>
          <a:xfrm>
            <a:off x="4879158" y="1396089"/>
            <a:ext cx="609599" cy="609599"/>
          </a:xfrm>
          <a:prstGeom prst="ellipse">
            <a:avLst/>
          </a:prstGeom>
          <a:solidFill>
            <a:schemeClr val="accent1"/>
          </a:solidFill>
        </p:spPr>
        <p:txBody>
          <a:bodyPr wrap="none" anchor="ctr" anchorCtr="0">
            <a:normAutofit/>
          </a:bodyPr>
          <a:lstStyle>
            <a:lvl1pPr marL="0" indent="0" algn="ctr">
              <a:lnSpc>
                <a:spcPct val="100000"/>
              </a:lnSpc>
              <a:buNone/>
              <a:defRPr sz="3200" b="0">
                <a:solidFill>
                  <a:schemeClr val="bg1"/>
                </a:solidFill>
                <a:latin typeface="+mj-lt"/>
              </a:defRPr>
            </a:lvl1pPr>
          </a:lstStyle>
          <a:p>
            <a:pPr lvl="0"/>
            <a:r>
              <a:rPr lang="en-US" dirty="0"/>
              <a:t>#</a:t>
            </a:r>
          </a:p>
        </p:txBody>
      </p:sp>
      <p:sp>
        <p:nvSpPr>
          <p:cNvPr id="34" name="#2">
            <a:extLst>
              <a:ext uri="{FF2B5EF4-FFF2-40B4-BE49-F238E27FC236}">
                <a16:creationId xmlns:a16="http://schemas.microsoft.com/office/drawing/2014/main" id="{AA3DE202-796A-4A7F-BC20-0327D16A5273}"/>
              </a:ext>
            </a:extLst>
          </p:cNvPr>
          <p:cNvSpPr>
            <a:spLocks noGrp="1"/>
          </p:cNvSpPr>
          <p:nvPr>
            <p:ph type="body" sz="quarter" idx="24" hasCustomPrompt="1"/>
          </p:nvPr>
        </p:nvSpPr>
        <p:spPr>
          <a:xfrm>
            <a:off x="4876802" y="2268789"/>
            <a:ext cx="609599" cy="609599"/>
          </a:xfrm>
          <a:prstGeom prst="ellipse">
            <a:avLst/>
          </a:prstGeom>
          <a:solidFill>
            <a:schemeClr val="accent1"/>
          </a:solidFill>
        </p:spPr>
        <p:txBody>
          <a:bodyPr wrap="none" anchor="ctr" anchorCtr="0">
            <a:normAutofit/>
          </a:bodyPr>
          <a:lstStyle>
            <a:lvl1pPr marL="0" indent="0" algn="ctr">
              <a:lnSpc>
                <a:spcPct val="100000"/>
              </a:lnSpc>
              <a:buNone/>
              <a:defRPr sz="3200" b="0">
                <a:solidFill>
                  <a:schemeClr val="bg1"/>
                </a:solidFill>
                <a:latin typeface="+mj-lt"/>
              </a:defRPr>
            </a:lvl1pPr>
          </a:lstStyle>
          <a:p>
            <a:pPr lvl="0"/>
            <a:r>
              <a:rPr lang="en-US" dirty="0"/>
              <a:t>#</a:t>
            </a:r>
          </a:p>
        </p:txBody>
      </p:sp>
      <p:sp>
        <p:nvSpPr>
          <p:cNvPr id="35" name="#3">
            <a:extLst>
              <a:ext uri="{FF2B5EF4-FFF2-40B4-BE49-F238E27FC236}">
                <a16:creationId xmlns:a16="http://schemas.microsoft.com/office/drawing/2014/main" id="{1653EFEB-6F6D-43AA-A743-2A76CFC4E98E}"/>
              </a:ext>
            </a:extLst>
          </p:cNvPr>
          <p:cNvSpPr>
            <a:spLocks noGrp="1"/>
          </p:cNvSpPr>
          <p:nvPr>
            <p:ph type="body" sz="quarter" idx="25" hasCustomPrompt="1"/>
          </p:nvPr>
        </p:nvSpPr>
        <p:spPr>
          <a:xfrm>
            <a:off x="4876802" y="3141489"/>
            <a:ext cx="609599" cy="609599"/>
          </a:xfrm>
          <a:prstGeom prst="ellipse">
            <a:avLst/>
          </a:prstGeom>
          <a:solidFill>
            <a:schemeClr val="accent1"/>
          </a:solidFill>
        </p:spPr>
        <p:txBody>
          <a:bodyPr wrap="none" anchor="ctr" anchorCtr="0">
            <a:normAutofit/>
          </a:bodyPr>
          <a:lstStyle>
            <a:lvl1pPr marL="0" indent="0" algn="ctr">
              <a:lnSpc>
                <a:spcPct val="100000"/>
              </a:lnSpc>
              <a:buNone/>
              <a:defRPr sz="3200" b="0">
                <a:solidFill>
                  <a:schemeClr val="bg1"/>
                </a:solidFill>
                <a:latin typeface="+mj-lt"/>
              </a:defRPr>
            </a:lvl1pPr>
          </a:lstStyle>
          <a:p>
            <a:pPr lvl="0"/>
            <a:r>
              <a:rPr lang="en-US" dirty="0"/>
              <a:t>#</a:t>
            </a:r>
          </a:p>
        </p:txBody>
      </p:sp>
      <p:sp>
        <p:nvSpPr>
          <p:cNvPr id="36" name="#4">
            <a:extLst>
              <a:ext uri="{FF2B5EF4-FFF2-40B4-BE49-F238E27FC236}">
                <a16:creationId xmlns:a16="http://schemas.microsoft.com/office/drawing/2014/main" id="{23FDDDB5-9B5D-41A1-82EB-94A01BBEE784}"/>
              </a:ext>
            </a:extLst>
          </p:cNvPr>
          <p:cNvSpPr>
            <a:spLocks noGrp="1"/>
          </p:cNvSpPr>
          <p:nvPr>
            <p:ph type="body" sz="quarter" idx="26" hasCustomPrompt="1"/>
          </p:nvPr>
        </p:nvSpPr>
        <p:spPr>
          <a:xfrm>
            <a:off x="4876802" y="4014189"/>
            <a:ext cx="609599" cy="609599"/>
          </a:xfrm>
          <a:prstGeom prst="ellipse">
            <a:avLst/>
          </a:prstGeom>
          <a:solidFill>
            <a:schemeClr val="accent1"/>
          </a:solidFill>
        </p:spPr>
        <p:txBody>
          <a:bodyPr wrap="none" anchor="ctr" anchorCtr="0">
            <a:normAutofit/>
          </a:bodyPr>
          <a:lstStyle>
            <a:lvl1pPr marL="0" indent="0" algn="ctr">
              <a:lnSpc>
                <a:spcPct val="100000"/>
              </a:lnSpc>
              <a:buNone/>
              <a:defRPr sz="3200" b="0">
                <a:solidFill>
                  <a:schemeClr val="bg1"/>
                </a:solidFill>
                <a:latin typeface="+mj-lt"/>
              </a:defRPr>
            </a:lvl1pPr>
          </a:lstStyle>
          <a:p>
            <a:pPr lvl="0"/>
            <a:r>
              <a:rPr lang="en-US" dirty="0"/>
              <a:t>#</a:t>
            </a:r>
          </a:p>
        </p:txBody>
      </p:sp>
      <p:sp>
        <p:nvSpPr>
          <p:cNvPr id="37" name="#5">
            <a:extLst>
              <a:ext uri="{FF2B5EF4-FFF2-40B4-BE49-F238E27FC236}">
                <a16:creationId xmlns:a16="http://schemas.microsoft.com/office/drawing/2014/main" id="{7B451C41-DD76-4869-B434-D7FD651EE6F3}"/>
              </a:ext>
            </a:extLst>
          </p:cNvPr>
          <p:cNvSpPr>
            <a:spLocks noGrp="1"/>
          </p:cNvSpPr>
          <p:nvPr>
            <p:ph type="body" sz="quarter" idx="27" hasCustomPrompt="1"/>
          </p:nvPr>
        </p:nvSpPr>
        <p:spPr>
          <a:xfrm>
            <a:off x="4876802" y="4886889"/>
            <a:ext cx="609599" cy="609599"/>
          </a:xfrm>
          <a:prstGeom prst="ellipse">
            <a:avLst/>
          </a:prstGeom>
          <a:solidFill>
            <a:schemeClr val="accent1"/>
          </a:solidFill>
        </p:spPr>
        <p:txBody>
          <a:bodyPr wrap="none" anchor="ctr" anchorCtr="0">
            <a:normAutofit/>
          </a:bodyPr>
          <a:lstStyle>
            <a:lvl1pPr marL="0" indent="0" algn="ctr">
              <a:lnSpc>
                <a:spcPct val="100000"/>
              </a:lnSpc>
              <a:buNone/>
              <a:defRPr sz="3200" b="0">
                <a:solidFill>
                  <a:schemeClr val="bg1"/>
                </a:solidFill>
                <a:latin typeface="+mj-lt"/>
              </a:defRPr>
            </a:lvl1pPr>
          </a:lstStyle>
          <a:p>
            <a:pPr lvl="0"/>
            <a:r>
              <a:rPr lang="en-US" dirty="0"/>
              <a:t>#</a:t>
            </a:r>
          </a:p>
        </p:txBody>
      </p:sp>
      <p:sp>
        <p:nvSpPr>
          <p:cNvPr id="2" name="Rectangle 1">
            <a:extLst>
              <a:ext uri="{FF2B5EF4-FFF2-40B4-BE49-F238E27FC236}">
                <a16:creationId xmlns:a16="http://schemas.microsoft.com/office/drawing/2014/main" id="{681BAEDD-5CFC-8A7E-EBA9-4C210BFBB09F}"/>
              </a:ext>
            </a:extLst>
          </p:cNvPr>
          <p:cNvSpPr/>
          <p:nvPr userDrawn="1"/>
        </p:nvSpPr>
        <p:spPr>
          <a:xfrm>
            <a:off x="609600" y="0"/>
            <a:ext cx="36576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US" dirty="0" err="1"/>
          </a:p>
        </p:txBody>
      </p:sp>
      <p:sp>
        <p:nvSpPr>
          <p:cNvPr id="7" name="TextBox 6">
            <a:extLst>
              <a:ext uri="{FF2B5EF4-FFF2-40B4-BE49-F238E27FC236}">
                <a16:creationId xmlns:a16="http://schemas.microsoft.com/office/drawing/2014/main" id="{01394839-4297-4B2C-9E5E-9464FC4D3472}"/>
              </a:ext>
            </a:extLst>
          </p:cNvPr>
          <p:cNvSpPr txBox="1"/>
          <p:nvPr userDrawn="1"/>
        </p:nvSpPr>
        <p:spPr>
          <a:xfrm>
            <a:off x="1219201" y="1377723"/>
            <a:ext cx="2438400" cy="553998"/>
          </a:xfrm>
          <a:prstGeom prst="rect">
            <a:avLst/>
          </a:prstGeom>
        </p:spPr>
        <p:txBody>
          <a:bodyPr vert="horz" wrap="square" lIns="0" tIns="0" rIns="0" bIns="0" rtlCol="0" anchor="t">
            <a:spAutoFit/>
          </a:bodyPr>
          <a:lstStyle>
            <a:lvl1pPr>
              <a:lnSpc>
                <a:spcPct val="90000"/>
              </a:lnSpc>
              <a:spcBef>
                <a:spcPct val="0"/>
              </a:spcBef>
              <a:buNone/>
              <a:defRPr sz="3600">
                <a:solidFill>
                  <a:schemeClr val="accent1"/>
                </a:solidFill>
                <a:latin typeface="+mj-lt"/>
                <a:ea typeface="+mj-ea"/>
                <a:cs typeface="+mj-cs"/>
              </a:defRPr>
            </a:lvl1pPr>
          </a:lstStyle>
          <a:p>
            <a:pPr lvl="0">
              <a:lnSpc>
                <a:spcPct val="100000"/>
              </a:lnSpc>
            </a:pPr>
            <a:r>
              <a:rPr lang="en-US" dirty="0">
                <a:solidFill>
                  <a:schemeClr val="bg1"/>
                </a:solidFill>
              </a:rPr>
              <a:t>Agenda</a:t>
            </a:r>
          </a:p>
        </p:txBody>
      </p:sp>
    </p:spTree>
    <p:custDataLst>
      <p:tags r:id="rId1"/>
    </p:custDataLst>
    <p:extLst>
      <p:ext uri="{BB962C8B-B14F-4D97-AF65-F5344CB8AC3E}">
        <p14:creationId xmlns:p14="http://schemas.microsoft.com/office/powerpoint/2010/main" val="863539596"/>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0 Point Numbered Agend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CD8CF5-4E47-A043-B226-76001EF5E10A}"/>
              </a:ext>
            </a:extLst>
          </p:cNvPr>
          <p:cNvSpPr/>
          <p:nvPr userDrawn="1"/>
        </p:nvSpPr>
        <p:spPr>
          <a:xfrm>
            <a:off x="-2356" y="0"/>
            <a:ext cx="611956"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US" dirty="0" err="1"/>
          </a:p>
        </p:txBody>
      </p:sp>
      <p:sp>
        <p:nvSpPr>
          <p:cNvPr id="5" name="Rectangle 4">
            <a:extLst>
              <a:ext uri="{FF2B5EF4-FFF2-40B4-BE49-F238E27FC236}">
                <a16:creationId xmlns:a16="http://schemas.microsoft.com/office/drawing/2014/main" id="{124D1584-DE2E-3E29-5277-526BF3D5340E}"/>
              </a:ext>
            </a:extLst>
          </p:cNvPr>
          <p:cNvSpPr/>
          <p:nvPr userDrawn="1"/>
        </p:nvSpPr>
        <p:spPr>
          <a:xfrm>
            <a:off x="609600" y="0"/>
            <a:ext cx="36576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US" dirty="0" err="1"/>
          </a:p>
        </p:txBody>
      </p:sp>
      <p:sp>
        <p:nvSpPr>
          <p:cNvPr id="9" name="TextBox 8">
            <a:extLst>
              <a:ext uri="{FF2B5EF4-FFF2-40B4-BE49-F238E27FC236}">
                <a16:creationId xmlns:a16="http://schemas.microsoft.com/office/drawing/2014/main" id="{B20B04FC-C558-9D9C-44CA-215EF2B47E86}"/>
              </a:ext>
            </a:extLst>
          </p:cNvPr>
          <p:cNvSpPr txBox="1"/>
          <p:nvPr userDrawn="1"/>
        </p:nvSpPr>
        <p:spPr>
          <a:xfrm>
            <a:off x="1219201" y="1377723"/>
            <a:ext cx="2438400" cy="553998"/>
          </a:xfrm>
          <a:prstGeom prst="rect">
            <a:avLst/>
          </a:prstGeom>
        </p:spPr>
        <p:txBody>
          <a:bodyPr vert="horz" wrap="square" lIns="0" tIns="0" rIns="0" bIns="0" rtlCol="0" anchor="t">
            <a:spAutoFit/>
          </a:bodyPr>
          <a:lstStyle>
            <a:lvl1pPr>
              <a:lnSpc>
                <a:spcPct val="90000"/>
              </a:lnSpc>
              <a:spcBef>
                <a:spcPct val="0"/>
              </a:spcBef>
              <a:buNone/>
              <a:defRPr sz="3600">
                <a:solidFill>
                  <a:schemeClr val="accent1"/>
                </a:solidFill>
                <a:latin typeface="+mj-lt"/>
                <a:ea typeface="+mj-ea"/>
                <a:cs typeface="+mj-cs"/>
              </a:defRPr>
            </a:lvl1pPr>
          </a:lstStyle>
          <a:p>
            <a:pPr lvl="0">
              <a:lnSpc>
                <a:spcPct val="100000"/>
              </a:lnSpc>
            </a:pPr>
            <a:r>
              <a:rPr lang="en-US" dirty="0">
                <a:solidFill>
                  <a:schemeClr val="bg1"/>
                </a:solidFill>
              </a:rPr>
              <a:t>Agenda</a:t>
            </a:r>
          </a:p>
        </p:txBody>
      </p:sp>
      <p:sp>
        <p:nvSpPr>
          <p:cNvPr id="3" name="Date Placeholder 2">
            <a:extLst>
              <a:ext uri="{FF2B5EF4-FFF2-40B4-BE49-F238E27FC236}">
                <a16:creationId xmlns:a16="http://schemas.microsoft.com/office/drawing/2014/main" id="{CEF862C7-016C-487C-A2DE-DA5794F6839D}"/>
              </a:ext>
            </a:extLst>
          </p:cNvPr>
          <p:cNvSpPr>
            <a:spLocks noGrp="1"/>
          </p:cNvSpPr>
          <p:nvPr>
            <p:ph type="dt" sz="half" idx="10"/>
          </p:nvPr>
        </p:nvSpPr>
        <p:spPr/>
        <p:txBody>
          <a:bodyPr/>
          <a:lstStyle>
            <a:lvl1pPr>
              <a:lnSpc>
                <a:spcPct val="100000"/>
              </a:lnSpc>
              <a:defRPr/>
            </a:lvl1pPr>
          </a:lstStyle>
          <a:p>
            <a:endParaRPr lang="en-GB" dirty="0"/>
          </a:p>
        </p:txBody>
      </p:sp>
      <p:sp>
        <p:nvSpPr>
          <p:cNvPr id="4" name="Slide Number Placeholder 3">
            <a:extLst>
              <a:ext uri="{FF2B5EF4-FFF2-40B4-BE49-F238E27FC236}">
                <a16:creationId xmlns:a16="http://schemas.microsoft.com/office/drawing/2014/main" id="{A8AF6869-948B-479F-A153-EECB535C0D21}"/>
              </a:ext>
            </a:extLst>
          </p:cNvPr>
          <p:cNvSpPr>
            <a:spLocks noGrp="1"/>
          </p:cNvSpPr>
          <p:nvPr>
            <p:ph type="sldNum" sz="quarter" idx="11"/>
          </p:nvPr>
        </p:nvSpPr>
        <p:spPr/>
        <p:txBody>
          <a:bodyPr/>
          <a:lstStyle>
            <a:lvl1pPr>
              <a:lnSpc>
                <a:spcPct val="100000"/>
              </a:lnSpc>
              <a:defRPr>
                <a:solidFill>
                  <a:schemeClr val="bg1"/>
                </a:solidFill>
              </a:defRPr>
            </a:lvl1pPr>
          </a:lstStyle>
          <a:p>
            <a:fld id="{F8E47D07-9D1E-4FE9-B31A-2F5863681021}" type="slidenum">
              <a:rPr lang="en-GB" smtClean="0"/>
              <a:pPr/>
              <a:t>‹#›</a:t>
            </a:fld>
            <a:endParaRPr lang="en-GB" dirty="0"/>
          </a:p>
        </p:txBody>
      </p:sp>
      <p:sp>
        <p:nvSpPr>
          <p:cNvPr id="17" name="Item 1">
            <a:extLst>
              <a:ext uri="{FF2B5EF4-FFF2-40B4-BE49-F238E27FC236}">
                <a16:creationId xmlns:a16="http://schemas.microsoft.com/office/drawing/2014/main" id="{5B98A680-6773-43B0-954D-2C033446C318}"/>
              </a:ext>
            </a:extLst>
          </p:cNvPr>
          <p:cNvSpPr>
            <a:spLocks noGrp="1"/>
          </p:cNvSpPr>
          <p:nvPr>
            <p:ph type="body" sz="quarter" idx="13" hasCustomPrompt="1"/>
          </p:nvPr>
        </p:nvSpPr>
        <p:spPr>
          <a:xfrm>
            <a:off x="5638800" y="1377723"/>
            <a:ext cx="2438400" cy="646331"/>
          </a:xfrm>
        </p:spPr>
        <p:txBody>
          <a:bodyPr anchor="ctr" anchorCtr="0"/>
          <a:lstStyle>
            <a:lvl1pPr marL="0" indent="0">
              <a:lnSpc>
                <a:spcPct val="100000"/>
              </a:lnSpc>
              <a:buNone/>
              <a:defRPr sz="2000">
                <a:solidFill>
                  <a:schemeClr val="tx1"/>
                </a:solidFill>
                <a:latin typeface="+mn-lt"/>
              </a:defRPr>
            </a:lvl1pPr>
          </a:lstStyle>
          <a:p>
            <a:pPr lvl="0"/>
            <a:r>
              <a:rPr lang="en-US" dirty="0"/>
              <a:t>Click to add agenda item</a:t>
            </a:r>
          </a:p>
        </p:txBody>
      </p:sp>
      <p:sp>
        <p:nvSpPr>
          <p:cNvPr id="18" name="Item 2">
            <a:extLst>
              <a:ext uri="{FF2B5EF4-FFF2-40B4-BE49-F238E27FC236}">
                <a16:creationId xmlns:a16="http://schemas.microsoft.com/office/drawing/2014/main" id="{C88A5D62-B6BA-4488-A4CD-0D84437AB183}"/>
              </a:ext>
            </a:extLst>
          </p:cNvPr>
          <p:cNvSpPr>
            <a:spLocks noGrp="1"/>
          </p:cNvSpPr>
          <p:nvPr>
            <p:ph type="body" sz="quarter" idx="14" hasCustomPrompt="1"/>
          </p:nvPr>
        </p:nvSpPr>
        <p:spPr>
          <a:xfrm>
            <a:off x="5638800" y="2250423"/>
            <a:ext cx="2438400" cy="646331"/>
          </a:xfrm>
        </p:spPr>
        <p:txBody>
          <a:bodyPr anchor="ctr" anchorCtr="0"/>
          <a:lstStyle>
            <a:lvl1pPr marL="0" indent="0">
              <a:lnSpc>
                <a:spcPct val="100000"/>
              </a:lnSpc>
              <a:buNone/>
              <a:defRPr sz="2000">
                <a:solidFill>
                  <a:schemeClr val="tx1"/>
                </a:solidFill>
                <a:latin typeface="+mn-lt"/>
              </a:defRPr>
            </a:lvl1pPr>
          </a:lstStyle>
          <a:p>
            <a:pPr lvl="0"/>
            <a:r>
              <a:rPr lang="en-US" dirty="0"/>
              <a:t>Click to add agenda item</a:t>
            </a:r>
          </a:p>
        </p:txBody>
      </p:sp>
      <p:sp>
        <p:nvSpPr>
          <p:cNvPr id="19" name="Item 3">
            <a:extLst>
              <a:ext uri="{FF2B5EF4-FFF2-40B4-BE49-F238E27FC236}">
                <a16:creationId xmlns:a16="http://schemas.microsoft.com/office/drawing/2014/main" id="{828CF371-6871-4098-A3A8-48392AFE7BF1}"/>
              </a:ext>
            </a:extLst>
          </p:cNvPr>
          <p:cNvSpPr>
            <a:spLocks noGrp="1"/>
          </p:cNvSpPr>
          <p:nvPr>
            <p:ph type="body" sz="quarter" idx="15" hasCustomPrompt="1"/>
          </p:nvPr>
        </p:nvSpPr>
        <p:spPr>
          <a:xfrm>
            <a:off x="5638800" y="3123123"/>
            <a:ext cx="2438400" cy="646331"/>
          </a:xfrm>
        </p:spPr>
        <p:txBody>
          <a:bodyPr anchor="ctr" anchorCtr="0"/>
          <a:lstStyle>
            <a:lvl1pPr marL="0" indent="0">
              <a:lnSpc>
                <a:spcPct val="100000"/>
              </a:lnSpc>
              <a:buNone/>
              <a:defRPr sz="2000">
                <a:solidFill>
                  <a:schemeClr val="tx1"/>
                </a:solidFill>
                <a:latin typeface="+mn-lt"/>
              </a:defRPr>
            </a:lvl1pPr>
          </a:lstStyle>
          <a:p>
            <a:pPr lvl="0"/>
            <a:r>
              <a:rPr lang="en-US" dirty="0"/>
              <a:t>Click to add agenda item</a:t>
            </a:r>
          </a:p>
        </p:txBody>
      </p:sp>
      <p:sp>
        <p:nvSpPr>
          <p:cNvPr id="20" name="Item 4">
            <a:extLst>
              <a:ext uri="{FF2B5EF4-FFF2-40B4-BE49-F238E27FC236}">
                <a16:creationId xmlns:a16="http://schemas.microsoft.com/office/drawing/2014/main" id="{4B689727-BF5A-44A3-814C-E7859935BD58}"/>
              </a:ext>
            </a:extLst>
          </p:cNvPr>
          <p:cNvSpPr>
            <a:spLocks noGrp="1"/>
          </p:cNvSpPr>
          <p:nvPr>
            <p:ph type="body" sz="quarter" idx="16" hasCustomPrompt="1"/>
          </p:nvPr>
        </p:nvSpPr>
        <p:spPr>
          <a:xfrm>
            <a:off x="5638800" y="3995823"/>
            <a:ext cx="2438400" cy="646331"/>
          </a:xfrm>
        </p:spPr>
        <p:txBody>
          <a:bodyPr anchor="ctr" anchorCtr="0"/>
          <a:lstStyle>
            <a:lvl1pPr marL="0" indent="0">
              <a:lnSpc>
                <a:spcPct val="100000"/>
              </a:lnSpc>
              <a:buNone/>
              <a:defRPr sz="2000">
                <a:solidFill>
                  <a:schemeClr val="tx1"/>
                </a:solidFill>
                <a:latin typeface="+mn-lt"/>
              </a:defRPr>
            </a:lvl1pPr>
          </a:lstStyle>
          <a:p>
            <a:pPr lvl="0"/>
            <a:r>
              <a:rPr lang="en-US" dirty="0"/>
              <a:t>Click to add agenda item</a:t>
            </a:r>
          </a:p>
        </p:txBody>
      </p:sp>
      <p:sp>
        <p:nvSpPr>
          <p:cNvPr id="21" name="Item 5">
            <a:extLst>
              <a:ext uri="{FF2B5EF4-FFF2-40B4-BE49-F238E27FC236}">
                <a16:creationId xmlns:a16="http://schemas.microsoft.com/office/drawing/2014/main" id="{9EC66708-ABCA-4E5C-BBDA-A3E8D603A810}"/>
              </a:ext>
            </a:extLst>
          </p:cNvPr>
          <p:cNvSpPr>
            <a:spLocks noGrp="1"/>
          </p:cNvSpPr>
          <p:nvPr>
            <p:ph type="body" sz="quarter" idx="17" hasCustomPrompt="1"/>
          </p:nvPr>
        </p:nvSpPr>
        <p:spPr>
          <a:xfrm>
            <a:off x="5638800" y="4868523"/>
            <a:ext cx="2438400" cy="646331"/>
          </a:xfrm>
        </p:spPr>
        <p:txBody>
          <a:bodyPr anchor="ctr" anchorCtr="0"/>
          <a:lstStyle>
            <a:lvl1pPr marL="0" indent="0">
              <a:lnSpc>
                <a:spcPct val="100000"/>
              </a:lnSpc>
              <a:buNone/>
              <a:defRPr sz="2000">
                <a:solidFill>
                  <a:schemeClr val="tx1"/>
                </a:solidFill>
                <a:latin typeface="+mn-lt"/>
              </a:defRPr>
            </a:lvl1pPr>
          </a:lstStyle>
          <a:p>
            <a:pPr lvl="0"/>
            <a:r>
              <a:rPr lang="en-US" dirty="0"/>
              <a:t>Click to add agenda item</a:t>
            </a:r>
          </a:p>
        </p:txBody>
      </p:sp>
      <p:sp>
        <p:nvSpPr>
          <p:cNvPr id="33" name="#1">
            <a:extLst>
              <a:ext uri="{FF2B5EF4-FFF2-40B4-BE49-F238E27FC236}">
                <a16:creationId xmlns:a16="http://schemas.microsoft.com/office/drawing/2014/main" id="{EEFFE13B-7B99-487A-87CD-BD496112F16E}"/>
              </a:ext>
            </a:extLst>
          </p:cNvPr>
          <p:cNvSpPr>
            <a:spLocks noGrp="1"/>
          </p:cNvSpPr>
          <p:nvPr>
            <p:ph type="body" sz="quarter" idx="23" hasCustomPrompt="1"/>
          </p:nvPr>
        </p:nvSpPr>
        <p:spPr>
          <a:xfrm>
            <a:off x="4879157" y="1397266"/>
            <a:ext cx="609599" cy="609599"/>
          </a:xfrm>
          <a:prstGeom prst="ellipse">
            <a:avLst/>
          </a:prstGeom>
          <a:solidFill>
            <a:schemeClr val="accent1"/>
          </a:solidFill>
        </p:spPr>
        <p:txBody>
          <a:bodyPr wrap="none" anchor="ctr" anchorCtr="0">
            <a:normAutofit/>
          </a:bodyPr>
          <a:lstStyle>
            <a:lvl1pPr marL="0" indent="0" algn="ctr">
              <a:lnSpc>
                <a:spcPct val="100000"/>
              </a:lnSpc>
              <a:buNone/>
              <a:defRPr sz="3200" b="0">
                <a:solidFill>
                  <a:schemeClr val="bg1"/>
                </a:solidFill>
                <a:latin typeface="+mj-lt"/>
              </a:defRPr>
            </a:lvl1pPr>
          </a:lstStyle>
          <a:p>
            <a:pPr lvl="0"/>
            <a:r>
              <a:rPr lang="en-US" dirty="0"/>
              <a:t>#</a:t>
            </a:r>
          </a:p>
        </p:txBody>
      </p:sp>
      <p:sp>
        <p:nvSpPr>
          <p:cNvPr id="34" name="#2">
            <a:extLst>
              <a:ext uri="{FF2B5EF4-FFF2-40B4-BE49-F238E27FC236}">
                <a16:creationId xmlns:a16="http://schemas.microsoft.com/office/drawing/2014/main" id="{AA3DE202-796A-4A7F-BC20-0327D16A5273}"/>
              </a:ext>
            </a:extLst>
          </p:cNvPr>
          <p:cNvSpPr>
            <a:spLocks noGrp="1"/>
          </p:cNvSpPr>
          <p:nvPr>
            <p:ph type="body" sz="quarter" idx="24" hasCustomPrompt="1"/>
          </p:nvPr>
        </p:nvSpPr>
        <p:spPr>
          <a:xfrm>
            <a:off x="4876801" y="2269672"/>
            <a:ext cx="609599" cy="609599"/>
          </a:xfrm>
          <a:prstGeom prst="ellipse">
            <a:avLst/>
          </a:prstGeom>
          <a:solidFill>
            <a:schemeClr val="accent1"/>
          </a:solidFill>
        </p:spPr>
        <p:txBody>
          <a:bodyPr wrap="none" anchor="ctr" anchorCtr="0">
            <a:normAutofit/>
          </a:bodyPr>
          <a:lstStyle>
            <a:lvl1pPr marL="0" indent="0" algn="ctr">
              <a:lnSpc>
                <a:spcPct val="100000"/>
              </a:lnSpc>
              <a:buNone/>
              <a:defRPr sz="3200" b="0">
                <a:solidFill>
                  <a:schemeClr val="bg1"/>
                </a:solidFill>
                <a:latin typeface="+mj-lt"/>
              </a:defRPr>
            </a:lvl1pPr>
          </a:lstStyle>
          <a:p>
            <a:pPr lvl="0"/>
            <a:r>
              <a:rPr lang="en-US" dirty="0"/>
              <a:t>#</a:t>
            </a:r>
          </a:p>
        </p:txBody>
      </p:sp>
      <p:sp>
        <p:nvSpPr>
          <p:cNvPr id="35" name="#3">
            <a:extLst>
              <a:ext uri="{FF2B5EF4-FFF2-40B4-BE49-F238E27FC236}">
                <a16:creationId xmlns:a16="http://schemas.microsoft.com/office/drawing/2014/main" id="{1653EFEB-6F6D-43AA-A743-2A76CFC4E98E}"/>
              </a:ext>
            </a:extLst>
          </p:cNvPr>
          <p:cNvSpPr>
            <a:spLocks noGrp="1"/>
          </p:cNvSpPr>
          <p:nvPr>
            <p:ph type="body" sz="quarter" idx="25" hasCustomPrompt="1"/>
          </p:nvPr>
        </p:nvSpPr>
        <p:spPr>
          <a:xfrm>
            <a:off x="4876801" y="3142078"/>
            <a:ext cx="609599" cy="609599"/>
          </a:xfrm>
          <a:prstGeom prst="ellipse">
            <a:avLst/>
          </a:prstGeom>
          <a:solidFill>
            <a:schemeClr val="accent1"/>
          </a:solidFill>
        </p:spPr>
        <p:txBody>
          <a:bodyPr wrap="none" anchor="ctr" anchorCtr="0">
            <a:normAutofit/>
          </a:bodyPr>
          <a:lstStyle>
            <a:lvl1pPr marL="0" indent="0" algn="ctr">
              <a:lnSpc>
                <a:spcPct val="100000"/>
              </a:lnSpc>
              <a:buNone/>
              <a:defRPr sz="3200" b="0">
                <a:solidFill>
                  <a:schemeClr val="bg1"/>
                </a:solidFill>
                <a:latin typeface="+mj-lt"/>
              </a:defRPr>
            </a:lvl1pPr>
          </a:lstStyle>
          <a:p>
            <a:pPr lvl="0"/>
            <a:r>
              <a:rPr lang="en-US" dirty="0"/>
              <a:t>#</a:t>
            </a:r>
          </a:p>
        </p:txBody>
      </p:sp>
      <p:sp>
        <p:nvSpPr>
          <p:cNvPr id="36" name="#4">
            <a:extLst>
              <a:ext uri="{FF2B5EF4-FFF2-40B4-BE49-F238E27FC236}">
                <a16:creationId xmlns:a16="http://schemas.microsoft.com/office/drawing/2014/main" id="{23FDDDB5-9B5D-41A1-82EB-94A01BBEE784}"/>
              </a:ext>
            </a:extLst>
          </p:cNvPr>
          <p:cNvSpPr>
            <a:spLocks noGrp="1"/>
          </p:cNvSpPr>
          <p:nvPr>
            <p:ph type="body" sz="quarter" idx="26" hasCustomPrompt="1"/>
          </p:nvPr>
        </p:nvSpPr>
        <p:spPr>
          <a:xfrm>
            <a:off x="4876801" y="4014484"/>
            <a:ext cx="609599" cy="609599"/>
          </a:xfrm>
          <a:prstGeom prst="ellipse">
            <a:avLst/>
          </a:prstGeom>
          <a:solidFill>
            <a:schemeClr val="accent1"/>
          </a:solidFill>
        </p:spPr>
        <p:txBody>
          <a:bodyPr wrap="none" anchor="ctr" anchorCtr="0">
            <a:normAutofit/>
          </a:bodyPr>
          <a:lstStyle>
            <a:lvl1pPr marL="0" indent="0" algn="ctr">
              <a:lnSpc>
                <a:spcPct val="100000"/>
              </a:lnSpc>
              <a:buNone/>
              <a:defRPr sz="3200" b="0">
                <a:solidFill>
                  <a:schemeClr val="bg1"/>
                </a:solidFill>
                <a:latin typeface="+mj-lt"/>
              </a:defRPr>
            </a:lvl1pPr>
          </a:lstStyle>
          <a:p>
            <a:pPr lvl="0"/>
            <a:r>
              <a:rPr lang="en-US" dirty="0"/>
              <a:t>#</a:t>
            </a:r>
          </a:p>
        </p:txBody>
      </p:sp>
      <p:sp>
        <p:nvSpPr>
          <p:cNvPr id="37" name="#5">
            <a:extLst>
              <a:ext uri="{FF2B5EF4-FFF2-40B4-BE49-F238E27FC236}">
                <a16:creationId xmlns:a16="http://schemas.microsoft.com/office/drawing/2014/main" id="{7B451C41-DD76-4869-B434-D7FD651EE6F3}"/>
              </a:ext>
            </a:extLst>
          </p:cNvPr>
          <p:cNvSpPr>
            <a:spLocks noGrp="1"/>
          </p:cNvSpPr>
          <p:nvPr>
            <p:ph type="body" sz="quarter" idx="27" hasCustomPrompt="1"/>
          </p:nvPr>
        </p:nvSpPr>
        <p:spPr>
          <a:xfrm>
            <a:off x="4876801" y="4886888"/>
            <a:ext cx="609599" cy="609599"/>
          </a:xfrm>
          <a:prstGeom prst="ellipse">
            <a:avLst/>
          </a:prstGeom>
          <a:solidFill>
            <a:schemeClr val="accent1"/>
          </a:solidFill>
        </p:spPr>
        <p:txBody>
          <a:bodyPr wrap="none" anchor="ctr" anchorCtr="0">
            <a:normAutofit/>
          </a:bodyPr>
          <a:lstStyle>
            <a:lvl1pPr marL="0" indent="0" algn="ctr">
              <a:lnSpc>
                <a:spcPct val="100000"/>
              </a:lnSpc>
              <a:buNone/>
              <a:defRPr sz="3200" b="0">
                <a:solidFill>
                  <a:schemeClr val="bg1"/>
                </a:solidFill>
                <a:latin typeface="+mj-lt"/>
              </a:defRPr>
            </a:lvl1pPr>
          </a:lstStyle>
          <a:p>
            <a:pPr lvl="0"/>
            <a:r>
              <a:rPr lang="en-US" dirty="0"/>
              <a:t>#</a:t>
            </a:r>
          </a:p>
        </p:txBody>
      </p:sp>
      <p:sp>
        <p:nvSpPr>
          <p:cNvPr id="22" name="#1">
            <a:extLst>
              <a:ext uri="{FF2B5EF4-FFF2-40B4-BE49-F238E27FC236}">
                <a16:creationId xmlns:a16="http://schemas.microsoft.com/office/drawing/2014/main" id="{D712D594-9838-406B-A423-AF4DD9575655}"/>
              </a:ext>
            </a:extLst>
          </p:cNvPr>
          <p:cNvSpPr>
            <a:spLocks noGrp="1"/>
          </p:cNvSpPr>
          <p:nvPr>
            <p:ph type="body" sz="quarter" idx="28" hasCustomPrompt="1"/>
          </p:nvPr>
        </p:nvSpPr>
        <p:spPr>
          <a:xfrm>
            <a:off x="8382000" y="1397266"/>
            <a:ext cx="609599" cy="609599"/>
          </a:xfrm>
          <a:prstGeom prst="ellipse">
            <a:avLst/>
          </a:prstGeom>
          <a:solidFill>
            <a:schemeClr val="accent1"/>
          </a:solidFill>
        </p:spPr>
        <p:txBody>
          <a:bodyPr wrap="none" anchor="ctr" anchorCtr="0">
            <a:normAutofit/>
          </a:bodyPr>
          <a:lstStyle>
            <a:lvl1pPr marL="0" indent="0" algn="ctr">
              <a:lnSpc>
                <a:spcPct val="100000"/>
              </a:lnSpc>
              <a:buNone/>
              <a:defRPr sz="3200" b="0">
                <a:solidFill>
                  <a:schemeClr val="bg1"/>
                </a:solidFill>
                <a:latin typeface="+mj-lt"/>
              </a:defRPr>
            </a:lvl1pPr>
          </a:lstStyle>
          <a:p>
            <a:pPr lvl="0"/>
            <a:r>
              <a:rPr lang="en-US" dirty="0"/>
              <a:t>#</a:t>
            </a:r>
          </a:p>
        </p:txBody>
      </p:sp>
      <p:sp>
        <p:nvSpPr>
          <p:cNvPr id="24" name="Item 1">
            <a:extLst>
              <a:ext uri="{FF2B5EF4-FFF2-40B4-BE49-F238E27FC236}">
                <a16:creationId xmlns:a16="http://schemas.microsoft.com/office/drawing/2014/main" id="{E6CEC2E2-69F8-4E94-8A78-4CB2C44BE287}"/>
              </a:ext>
            </a:extLst>
          </p:cNvPr>
          <p:cNvSpPr>
            <a:spLocks noGrp="1"/>
          </p:cNvSpPr>
          <p:nvPr>
            <p:ph type="body" sz="quarter" idx="29" hasCustomPrompt="1"/>
          </p:nvPr>
        </p:nvSpPr>
        <p:spPr>
          <a:xfrm>
            <a:off x="9142638" y="1377723"/>
            <a:ext cx="2438400" cy="646331"/>
          </a:xfrm>
        </p:spPr>
        <p:txBody>
          <a:bodyPr anchor="ctr" anchorCtr="0"/>
          <a:lstStyle>
            <a:lvl1pPr marL="0" indent="0">
              <a:lnSpc>
                <a:spcPct val="100000"/>
              </a:lnSpc>
              <a:buNone/>
              <a:defRPr sz="2000">
                <a:solidFill>
                  <a:schemeClr val="tx1"/>
                </a:solidFill>
                <a:latin typeface="+mn-lt"/>
              </a:defRPr>
            </a:lvl1pPr>
          </a:lstStyle>
          <a:p>
            <a:pPr lvl="0"/>
            <a:r>
              <a:rPr lang="en-US" dirty="0"/>
              <a:t>Click to add agenda item</a:t>
            </a:r>
          </a:p>
        </p:txBody>
      </p:sp>
      <p:sp>
        <p:nvSpPr>
          <p:cNvPr id="25" name="#2">
            <a:extLst>
              <a:ext uri="{FF2B5EF4-FFF2-40B4-BE49-F238E27FC236}">
                <a16:creationId xmlns:a16="http://schemas.microsoft.com/office/drawing/2014/main" id="{9C539EB1-7CB2-4B63-A266-4C0098CBF342}"/>
              </a:ext>
            </a:extLst>
          </p:cNvPr>
          <p:cNvSpPr>
            <a:spLocks noGrp="1"/>
          </p:cNvSpPr>
          <p:nvPr>
            <p:ph type="body" sz="quarter" idx="30" hasCustomPrompt="1"/>
          </p:nvPr>
        </p:nvSpPr>
        <p:spPr>
          <a:xfrm>
            <a:off x="8382000" y="2269672"/>
            <a:ext cx="609599" cy="609599"/>
          </a:xfrm>
          <a:prstGeom prst="ellipse">
            <a:avLst/>
          </a:prstGeom>
          <a:solidFill>
            <a:schemeClr val="accent1"/>
          </a:solidFill>
        </p:spPr>
        <p:txBody>
          <a:bodyPr wrap="none" anchor="ctr" anchorCtr="0">
            <a:normAutofit/>
          </a:bodyPr>
          <a:lstStyle>
            <a:lvl1pPr marL="0" indent="0" algn="ctr">
              <a:lnSpc>
                <a:spcPct val="100000"/>
              </a:lnSpc>
              <a:buNone/>
              <a:defRPr sz="3200" b="0">
                <a:solidFill>
                  <a:schemeClr val="bg1"/>
                </a:solidFill>
                <a:latin typeface="+mj-lt"/>
              </a:defRPr>
            </a:lvl1pPr>
          </a:lstStyle>
          <a:p>
            <a:pPr lvl="0"/>
            <a:r>
              <a:rPr lang="en-US" dirty="0"/>
              <a:t>#</a:t>
            </a:r>
          </a:p>
        </p:txBody>
      </p:sp>
      <p:sp>
        <p:nvSpPr>
          <p:cNvPr id="26" name="Item 2">
            <a:extLst>
              <a:ext uri="{FF2B5EF4-FFF2-40B4-BE49-F238E27FC236}">
                <a16:creationId xmlns:a16="http://schemas.microsoft.com/office/drawing/2014/main" id="{AD0564E3-8F86-49E2-84DB-5271D2B5D0F6}"/>
              </a:ext>
            </a:extLst>
          </p:cNvPr>
          <p:cNvSpPr>
            <a:spLocks noGrp="1"/>
          </p:cNvSpPr>
          <p:nvPr>
            <p:ph type="body" sz="quarter" idx="31" hasCustomPrompt="1"/>
          </p:nvPr>
        </p:nvSpPr>
        <p:spPr>
          <a:xfrm>
            <a:off x="9142638" y="2250423"/>
            <a:ext cx="2438400" cy="646331"/>
          </a:xfrm>
        </p:spPr>
        <p:txBody>
          <a:bodyPr anchor="ctr" anchorCtr="0"/>
          <a:lstStyle>
            <a:lvl1pPr marL="0" indent="0">
              <a:lnSpc>
                <a:spcPct val="100000"/>
              </a:lnSpc>
              <a:buNone/>
              <a:defRPr sz="2000">
                <a:solidFill>
                  <a:schemeClr val="tx1"/>
                </a:solidFill>
                <a:latin typeface="+mn-lt"/>
              </a:defRPr>
            </a:lvl1pPr>
          </a:lstStyle>
          <a:p>
            <a:pPr lvl="0"/>
            <a:r>
              <a:rPr lang="en-US" dirty="0"/>
              <a:t>Click to add agenda item</a:t>
            </a:r>
          </a:p>
        </p:txBody>
      </p:sp>
      <p:sp>
        <p:nvSpPr>
          <p:cNvPr id="27" name="#3">
            <a:extLst>
              <a:ext uri="{FF2B5EF4-FFF2-40B4-BE49-F238E27FC236}">
                <a16:creationId xmlns:a16="http://schemas.microsoft.com/office/drawing/2014/main" id="{468DB777-D486-47FF-8915-A1BD7EAB2E60}"/>
              </a:ext>
            </a:extLst>
          </p:cNvPr>
          <p:cNvSpPr>
            <a:spLocks noGrp="1"/>
          </p:cNvSpPr>
          <p:nvPr>
            <p:ph type="body" sz="quarter" idx="32" hasCustomPrompt="1"/>
          </p:nvPr>
        </p:nvSpPr>
        <p:spPr>
          <a:xfrm>
            <a:off x="8382000" y="3142078"/>
            <a:ext cx="609599" cy="609599"/>
          </a:xfrm>
          <a:prstGeom prst="ellipse">
            <a:avLst/>
          </a:prstGeom>
          <a:solidFill>
            <a:schemeClr val="accent1"/>
          </a:solidFill>
        </p:spPr>
        <p:txBody>
          <a:bodyPr wrap="none" anchor="ctr" anchorCtr="0">
            <a:normAutofit/>
          </a:bodyPr>
          <a:lstStyle>
            <a:lvl1pPr marL="0" indent="0" algn="ctr">
              <a:lnSpc>
                <a:spcPct val="100000"/>
              </a:lnSpc>
              <a:buNone/>
              <a:defRPr sz="3200" b="0">
                <a:solidFill>
                  <a:schemeClr val="bg1"/>
                </a:solidFill>
                <a:latin typeface="+mj-lt"/>
              </a:defRPr>
            </a:lvl1pPr>
          </a:lstStyle>
          <a:p>
            <a:pPr lvl="0"/>
            <a:r>
              <a:rPr lang="en-US" dirty="0"/>
              <a:t>#</a:t>
            </a:r>
          </a:p>
        </p:txBody>
      </p:sp>
      <p:sp>
        <p:nvSpPr>
          <p:cNvPr id="28" name="Item 3">
            <a:extLst>
              <a:ext uri="{FF2B5EF4-FFF2-40B4-BE49-F238E27FC236}">
                <a16:creationId xmlns:a16="http://schemas.microsoft.com/office/drawing/2014/main" id="{1F101C97-3320-4673-B65E-60BE340BE2E9}"/>
              </a:ext>
            </a:extLst>
          </p:cNvPr>
          <p:cNvSpPr>
            <a:spLocks noGrp="1"/>
          </p:cNvSpPr>
          <p:nvPr>
            <p:ph type="body" sz="quarter" idx="33" hasCustomPrompt="1"/>
          </p:nvPr>
        </p:nvSpPr>
        <p:spPr>
          <a:xfrm>
            <a:off x="9142638" y="3123123"/>
            <a:ext cx="2438400" cy="646331"/>
          </a:xfrm>
        </p:spPr>
        <p:txBody>
          <a:bodyPr anchor="ctr" anchorCtr="0"/>
          <a:lstStyle>
            <a:lvl1pPr marL="0" indent="0">
              <a:lnSpc>
                <a:spcPct val="100000"/>
              </a:lnSpc>
              <a:buNone/>
              <a:defRPr sz="2000">
                <a:solidFill>
                  <a:schemeClr val="tx1"/>
                </a:solidFill>
                <a:latin typeface="+mn-lt"/>
              </a:defRPr>
            </a:lvl1pPr>
          </a:lstStyle>
          <a:p>
            <a:pPr lvl="0"/>
            <a:r>
              <a:rPr lang="en-US" dirty="0"/>
              <a:t>Click to add agenda item</a:t>
            </a:r>
          </a:p>
        </p:txBody>
      </p:sp>
      <p:sp>
        <p:nvSpPr>
          <p:cNvPr id="29" name="#4">
            <a:extLst>
              <a:ext uri="{FF2B5EF4-FFF2-40B4-BE49-F238E27FC236}">
                <a16:creationId xmlns:a16="http://schemas.microsoft.com/office/drawing/2014/main" id="{10E34633-765D-4D5E-8A35-2F58A27D6726}"/>
              </a:ext>
            </a:extLst>
          </p:cNvPr>
          <p:cNvSpPr>
            <a:spLocks noGrp="1"/>
          </p:cNvSpPr>
          <p:nvPr>
            <p:ph type="body" sz="quarter" idx="34" hasCustomPrompt="1"/>
          </p:nvPr>
        </p:nvSpPr>
        <p:spPr>
          <a:xfrm>
            <a:off x="8382000" y="4014484"/>
            <a:ext cx="609599" cy="609599"/>
          </a:xfrm>
          <a:prstGeom prst="ellipse">
            <a:avLst/>
          </a:prstGeom>
          <a:solidFill>
            <a:schemeClr val="accent1"/>
          </a:solidFill>
        </p:spPr>
        <p:txBody>
          <a:bodyPr wrap="none" anchor="ctr" anchorCtr="0">
            <a:normAutofit/>
          </a:bodyPr>
          <a:lstStyle>
            <a:lvl1pPr marL="0" indent="0" algn="ctr">
              <a:lnSpc>
                <a:spcPct val="100000"/>
              </a:lnSpc>
              <a:buNone/>
              <a:defRPr sz="3200" b="0">
                <a:solidFill>
                  <a:schemeClr val="bg1"/>
                </a:solidFill>
                <a:latin typeface="+mj-lt"/>
              </a:defRPr>
            </a:lvl1pPr>
          </a:lstStyle>
          <a:p>
            <a:pPr lvl="0"/>
            <a:r>
              <a:rPr lang="en-US" dirty="0"/>
              <a:t>#</a:t>
            </a:r>
          </a:p>
        </p:txBody>
      </p:sp>
      <p:sp>
        <p:nvSpPr>
          <p:cNvPr id="30" name="Item 4">
            <a:extLst>
              <a:ext uri="{FF2B5EF4-FFF2-40B4-BE49-F238E27FC236}">
                <a16:creationId xmlns:a16="http://schemas.microsoft.com/office/drawing/2014/main" id="{BE74248F-3763-4D40-BD11-9233C6D6F70A}"/>
              </a:ext>
            </a:extLst>
          </p:cNvPr>
          <p:cNvSpPr>
            <a:spLocks noGrp="1"/>
          </p:cNvSpPr>
          <p:nvPr>
            <p:ph type="body" sz="quarter" idx="35" hasCustomPrompt="1"/>
          </p:nvPr>
        </p:nvSpPr>
        <p:spPr>
          <a:xfrm>
            <a:off x="9142638" y="3995823"/>
            <a:ext cx="2438400" cy="646331"/>
          </a:xfrm>
        </p:spPr>
        <p:txBody>
          <a:bodyPr anchor="ctr" anchorCtr="0"/>
          <a:lstStyle>
            <a:lvl1pPr marL="0" indent="0">
              <a:lnSpc>
                <a:spcPct val="100000"/>
              </a:lnSpc>
              <a:buNone/>
              <a:defRPr sz="2000">
                <a:solidFill>
                  <a:schemeClr val="tx1"/>
                </a:solidFill>
                <a:latin typeface="+mn-lt"/>
              </a:defRPr>
            </a:lvl1pPr>
          </a:lstStyle>
          <a:p>
            <a:pPr lvl="0"/>
            <a:r>
              <a:rPr lang="en-US" dirty="0"/>
              <a:t>Click to add agenda item</a:t>
            </a:r>
          </a:p>
        </p:txBody>
      </p:sp>
      <p:sp>
        <p:nvSpPr>
          <p:cNvPr id="31" name="#5">
            <a:extLst>
              <a:ext uri="{FF2B5EF4-FFF2-40B4-BE49-F238E27FC236}">
                <a16:creationId xmlns:a16="http://schemas.microsoft.com/office/drawing/2014/main" id="{8C35DA81-F9B8-4AF3-BB7D-CB9A25260F00}"/>
              </a:ext>
            </a:extLst>
          </p:cNvPr>
          <p:cNvSpPr>
            <a:spLocks noGrp="1"/>
          </p:cNvSpPr>
          <p:nvPr>
            <p:ph type="body" sz="quarter" idx="36" hasCustomPrompt="1"/>
          </p:nvPr>
        </p:nvSpPr>
        <p:spPr>
          <a:xfrm>
            <a:off x="8382000" y="4886888"/>
            <a:ext cx="609599" cy="609599"/>
          </a:xfrm>
          <a:prstGeom prst="ellipse">
            <a:avLst/>
          </a:prstGeom>
          <a:solidFill>
            <a:schemeClr val="accent1"/>
          </a:solidFill>
        </p:spPr>
        <p:txBody>
          <a:bodyPr wrap="none" anchor="ctr" anchorCtr="0">
            <a:normAutofit/>
          </a:bodyPr>
          <a:lstStyle>
            <a:lvl1pPr marL="0" indent="0" algn="ctr">
              <a:lnSpc>
                <a:spcPct val="100000"/>
              </a:lnSpc>
              <a:buNone/>
              <a:defRPr sz="3200" b="0">
                <a:solidFill>
                  <a:schemeClr val="bg1"/>
                </a:solidFill>
                <a:latin typeface="+mj-lt"/>
              </a:defRPr>
            </a:lvl1pPr>
          </a:lstStyle>
          <a:p>
            <a:pPr lvl="0"/>
            <a:r>
              <a:rPr lang="en-US" dirty="0"/>
              <a:t>#</a:t>
            </a:r>
          </a:p>
        </p:txBody>
      </p:sp>
      <p:sp>
        <p:nvSpPr>
          <p:cNvPr id="32" name="Item 5">
            <a:extLst>
              <a:ext uri="{FF2B5EF4-FFF2-40B4-BE49-F238E27FC236}">
                <a16:creationId xmlns:a16="http://schemas.microsoft.com/office/drawing/2014/main" id="{1E2B1BEC-0BC1-49C0-9CFD-6FC1D63EB6D0}"/>
              </a:ext>
            </a:extLst>
          </p:cNvPr>
          <p:cNvSpPr>
            <a:spLocks noGrp="1"/>
          </p:cNvSpPr>
          <p:nvPr>
            <p:ph type="body" sz="quarter" idx="37" hasCustomPrompt="1"/>
          </p:nvPr>
        </p:nvSpPr>
        <p:spPr>
          <a:xfrm>
            <a:off x="9142638" y="4868523"/>
            <a:ext cx="2438400" cy="646331"/>
          </a:xfrm>
        </p:spPr>
        <p:txBody>
          <a:bodyPr anchor="ctr" anchorCtr="0"/>
          <a:lstStyle>
            <a:lvl1pPr marL="0" indent="0">
              <a:lnSpc>
                <a:spcPct val="100000"/>
              </a:lnSpc>
              <a:buNone/>
              <a:defRPr sz="2000">
                <a:solidFill>
                  <a:schemeClr val="tx1"/>
                </a:solidFill>
                <a:latin typeface="+mn-lt"/>
              </a:defRPr>
            </a:lvl1pPr>
          </a:lstStyle>
          <a:p>
            <a:pPr lvl="0"/>
            <a:r>
              <a:rPr lang="en-US" dirty="0"/>
              <a:t>Delete items as needed</a:t>
            </a:r>
          </a:p>
        </p:txBody>
      </p:sp>
    </p:spTree>
    <p:custDataLst>
      <p:tags r:id="rId1"/>
    </p:custDataLst>
    <p:extLst>
      <p:ext uri="{BB962C8B-B14F-4D97-AF65-F5344CB8AC3E}">
        <p14:creationId xmlns:p14="http://schemas.microsoft.com/office/powerpoint/2010/main" val="4147623773"/>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 Point Agenda">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EF862C7-016C-487C-A2DE-DA5794F6839D}"/>
              </a:ext>
            </a:extLst>
          </p:cNvPr>
          <p:cNvSpPr>
            <a:spLocks noGrp="1"/>
          </p:cNvSpPr>
          <p:nvPr>
            <p:ph type="dt" sz="half" idx="10"/>
          </p:nvPr>
        </p:nvSpPr>
        <p:spPr/>
        <p:txBody>
          <a:bodyPr/>
          <a:lstStyle>
            <a:lvl1pPr>
              <a:lnSpc>
                <a:spcPct val="100000"/>
              </a:lnSpc>
              <a:defRPr/>
            </a:lvl1pPr>
          </a:lstStyle>
          <a:p>
            <a:endParaRPr lang="en-GB" dirty="0"/>
          </a:p>
        </p:txBody>
      </p:sp>
      <p:sp>
        <p:nvSpPr>
          <p:cNvPr id="2" name="Rectangle 1">
            <a:extLst>
              <a:ext uri="{FF2B5EF4-FFF2-40B4-BE49-F238E27FC236}">
                <a16:creationId xmlns:a16="http://schemas.microsoft.com/office/drawing/2014/main" id="{A00FF99C-677F-6CCC-96DF-B9FFF30E5BA7}"/>
              </a:ext>
            </a:extLst>
          </p:cNvPr>
          <p:cNvSpPr/>
          <p:nvPr userDrawn="1"/>
        </p:nvSpPr>
        <p:spPr>
          <a:xfrm>
            <a:off x="-2356" y="0"/>
            <a:ext cx="611956"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US" dirty="0" err="1"/>
          </a:p>
        </p:txBody>
      </p:sp>
      <p:sp>
        <p:nvSpPr>
          <p:cNvPr id="5" name="Rectangle 4">
            <a:extLst>
              <a:ext uri="{FF2B5EF4-FFF2-40B4-BE49-F238E27FC236}">
                <a16:creationId xmlns:a16="http://schemas.microsoft.com/office/drawing/2014/main" id="{CAF9B219-1E94-7054-C344-988D43A2F2C6}"/>
              </a:ext>
            </a:extLst>
          </p:cNvPr>
          <p:cNvSpPr/>
          <p:nvPr userDrawn="1"/>
        </p:nvSpPr>
        <p:spPr>
          <a:xfrm>
            <a:off x="609600" y="0"/>
            <a:ext cx="36576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US" dirty="0" err="1"/>
          </a:p>
        </p:txBody>
      </p:sp>
      <p:sp>
        <p:nvSpPr>
          <p:cNvPr id="9" name="TextBox 8">
            <a:extLst>
              <a:ext uri="{FF2B5EF4-FFF2-40B4-BE49-F238E27FC236}">
                <a16:creationId xmlns:a16="http://schemas.microsoft.com/office/drawing/2014/main" id="{2671C63F-9159-B0A0-E328-9A43A435C192}"/>
              </a:ext>
            </a:extLst>
          </p:cNvPr>
          <p:cNvSpPr txBox="1"/>
          <p:nvPr userDrawn="1"/>
        </p:nvSpPr>
        <p:spPr>
          <a:xfrm>
            <a:off x="1219201" y="1377723"/>
            <a:ext cx="2438400" cy="553998"/>
          </a:xfrm>
          <a:prstGeom prst="rect">
            <a:avLst/>
          </a:prstGeom>
        </p:spPr>
        <p:txBody>
          <a:bodyPr vert="horz" wrap="square" lIns="0" tIns="0" rIns="0" bIns="0" rtlCol="0" anchor="t">
            <a:spAutoFit/>
          </a:bodyPr>
          <a:lstStyle>
            <a:lvl1pPr>
              <a:lnSpc>
                <a:spcPct val="90000"/>
              </a:lnSpc>
              <a:spcBef>
                <a:spcPct val="0"/>
              </a:spcBef>
              <a:buNone/>
              <a:defRPr sz="3600">
                <a:solidFill>
                  <a:schemeClr val="accent1"/>
                </a:solidFill>
                <a:latin typeface="+mj-lt"/>
                <a:ea typeface="+mj-ea"/>
                <a:cs typeface="+mj-cs"/>
              </a:defRPr>
            </a:lvl1pPr>
          </a:lstStyle>
          <a:p>
            <a:pPr lvl="0">
              <a:lnSpc>
                <a:spcPct val="100000"/>
              </a:lnSpc>
            </a:pPr>
            <a:r>
              <a:rPr lang="en-US" dirty="0">
                <a:solidFill>
                  <a:schemeClr val="bg1"/>
                </a:solidFill>
              </a:rPr>
              <a:t>Agenda</a:t>
            </a:r>
          </a:p>
        </p:txBody>
      </p:sp>
      <p:sp>
        <p:nvSpPr>
          <p:cNvPr id="4" name="Slide Number Placeholder 3">
            <a:extLst>
              <a:ext uri="{FF2B5EF4-FFF2-40B4-BE49-F238E27FC236}">
                <a16:creationId xmlns:a16="http://schemas.microsoft.com/office/drawing/2014/main" id="{A8AF6869-948B-479F-A153-EECB535C0D21}"/>
              </a:ext>
            </a:extLst>
          </p:cNvPr>
          <p:cNvSpPr>
            <a:spLocks noGrp="1"/>
          </p:cNvSpPr>
          <p:nvPr>
            <p:ph type="sldNum" sz="quarter" idx="11"/>
          </p:nvPr>
        </p:nvSpPr>
        <p:spPr/>
        <p:txBody>
          <a:bodyPr/>
          <a:lstStyle>
            <a:lvl1pPr>
              <a:lnSpc>
                <a:spcPct val="100000"/>
              </a:lnSpc>
              <a:defRPr>
                <a:solidFill>
                  <a:schemeClr val="bg1"/>
                </a:solidFill>
              </a:defRPr>
            </a:lvl1pPr>
          </a:lstStyle>
          <a:p>
            <a:fld id="{F8E47D07-9D1E-4FE9-B31A-2F5863681021}" type="slidenum">
              <a:rPr lang="en-GB" smtClean="0"/>
              <a:pPr/>
              <a:t>‹#›</a:t>
            </a:fld>
            <a:endParaRPr lang="en-GB" dirty="0"/>
          </a:p>
        </p:txBody>
      </p:sp>
      <p:sp>
        <p:nvSpPr>
          <p:cNvPr id="17" name="Text Placeholder 1">
            <a:extLst>
              <a:ext uri="{FF2B5EF4-FFF2-40B4-BE49-F238E27FC236}">
                <a16:creationId xmlns:a16="http://schemas.microsoft.com/office/drawing/2014/main" id="{5B98A680-6773-43B0-954D-2C033446C318}"/>
              </a:ext>
            </a:extLst>
          </p:cNvPr>
          <p:cNvSpPr>
            <a:spLocks noGrp="1"/>
          </p:cNvSpPr>
          <p:nvPr>
            <p:ph type="body" sz="quarter" idx="13" hasCustomPrompt="1"/>
          </p:nvPr>
        </p:nvSpPr>
        <p:spPr>
          <a:xfrm>
            <a:off x="4879156" y="1488522"/>
            <a:ext cx="6703241" cy="424732"/>
          </a:xfrm>
          <a:noFill/>
          <a:ln w="12700">
            <a:noFill/>
          </a:ln>
          <a:effectLst/>
        </p:spPr>
        <p:txBody>
          <a:bodyPr lIns="0" rIns="0" anchor="ctr" anchorCtr="0"/>
          <a:lstStyle>
            <a:lvl1pPr marL="0" indent="0">
              <a:lnSpc>
                <a:spcPct val="100000"/>
              </a:lnSpc>
              <a:buNone/>
              <a:defRPr sz="2400">
                <a:solidFill>
                  <a:schemeClr val="tx1"/>
                </a:solidFill>
                <a:latin typeface="+mn-lt"/>
              </a:defRPr>
            </a:lvl1pPr>
          </a:lstStyle>
          <a:p>
            <a:pPr lvl="0"/>
            <a:r>
              <a:rPr lang="en-US" dirty="0"/>
              <a:t>Click to add agenda item</a:t>
            </a:r>
          </a:p>
        </p:txBody>
      </p:sp>
      <p:sp>
        <p:nvSpPr>
          <p:cNvPr id="18" name="Text Placeholder 2">
            <a:extLst>
              <a:ext uri="{FF2B5EF4-FFF2-40B4-BE49-F238E27FC236}">
                <a16:creationId xmlns:a16="http://schemas.microsoft.com/office/drawing/2014/main" id="{C88A5D62-B6BA-4488-A4CD-0D84437AB183}"/>
              </a:ext>
            </a:extLst>
          </p:cNvPr>
          <p:cNvSpPr>
            <a:spLocks noGrp="1"/>
          </p:cNvSpPr>
          <p:nvPr>
            <p:ph type="body" sz="quarter" idx="14" hasCustomPrompt="1"/>
          </p:nvPr>
        </p:nvSpPr>
        <p:spPr>
          <a:xfrm>
            <a:off x="4879156" y="2361222"/>
            <a:ext cx="6703241" cy="424732"/>
          </a:xfrm>
          <a:noFill/>
          <a:ln>
            <a:noFill/>
          </a:ln>
          <a:effectLst/>
        </p:spPr>
        <p:txBody>
          <a:bodyPr lIns="0" rIns="0" anchor="ctr" anchorCtr="0"/>
          <a:lstStyle>
            <a:lvl1pPr marL="0" indent="0">
              <a:lnSpc>
                <a:spcPct val="100000"/>
              </a:lnSpc>
              <a:buNone/>
              <a:defRPr sz="2400">
                <a:solidFill>
                  <a:schemeClr val="tx1"/>
                </a:solidFill>
                <a:latin typeface="+mn-lt"/>
              </a:defRPr>
            </a:lvl1pPr>
          </a:lstStyle>
          <a:p>
            <a:pPr lvl="0"/>
            <a:r>
              <a:rPr lang="en-US" dirty="0"/>
              <a:t>Click to add agenda item</a:t>
            </a:r>
          </a:p>
        </p:txBody>
      </p:sp>
      <p:sp>
        <p:nvSpPr>
          <p:cNvPr id="19" name="Text Placeholder 3">
            <a:extLst>
              <a:ext uri="{FF2B5EF4-FFF2-40B4-BE49-F238E27FC236}">
                <a16:creationId xmlns:a16="http://schemas.microsoft.com/office/drawing/2014/main" id="{828CF371-6871-4098-A3A8-48392AFE7BF1}"/>
              </a:ext>
            </a:extLst>
          </p:cNvPr>
          <p:cNvSpPr>
            <a:spLocks noGrp="1"/>
          </p:cNvSpPr>
          <p:nvPr>
            <p:ph type="body" sz="quarter" idx="15" hasCustomPrompt="1"/>
          </p:nvPr>
        </p:nvSpPr>
        <p:spPr>
          <a:xfrm>
            <a:off x="4879156" y="3233922"/>
            <a:ext cx="6703241" cy="424732"/>
          </a:xfrm>
          <a:noFill/>
          <a:ln>
            <a:noFill/>
          </a:ln>
          <a:effectLst/>
        </p:spPr>
        <p:txBody>
          <a:bodyPr lIns="0" rIns="0" anchor="ctr" anchorCtr="0"/>
          <a:lstStyle>
            <a:lvl1pPr marL="0" indent="0">
              <a:lnSpc>
                <a:spcPct val="100000"/>
              </a:lnSpc>
              <a:buNone/>
              <a:defRPr sz="2400">
                <a:solidFill>
                  <a:schemeClr val="tx1"/>
                </a:solidFill>
                <a:latin typeface="+mn-lt"/>
              </a:defRPr>
            </a:lvl1pPr>
          </a:lstStyle>
          <a:p>
            <a:pPr lvl="0"/>
            <a:r>
              <a:rPr lang="en-US" dirty="0"/>
              <a:t>Click to add agenda item</a:t>
            </a:r>
          </a:p>
        </p:txBody>
      </p:sp>
      <p:sp>
        <p:nvSpPr>
          <p:cNvPr id="20" name="Text Placeholder 4">
            <a:extLst>
              <a:ext uri="{FF2B5EF4-FFF2-40B4-BE49-F238E27FC236}">
                <a16:creationId xmlns:a16="http://schemas.microsoft.com/office/drawing/2014/main" id="{4B689727-BF5A-44A3-814C-E7859935BD58}"/>
              </a:ext>
            </a:extLst>
          </p:cNvPr>
          <p:cNvSpPr>
            <a:spLocks noGrp="1"/>
          </p:cNvSpPr>
          <p:nvPr>
            <p:ph type="body" sz="quarter" idx="16" hasCustomPrompt="1"/>
          </p:nvPr>
        </p:nvSpPr>
        <p:spPr>
          <a:xfrm>
            <a:off x="4879156" y="4106622"/>
            <a:ext cx="6703241" cy="424732"/>
          </a:xfrm>
          <a:noFill/>
          <a:ln>
            <a:noFill/>
          </a:ln>
          <a:effectLst/>
        </p:spPr>
        <p:txBody>
          <a:bodyPr lIns="0" rIns="0" anchor="ctr" anchorCtr="0"/>
          <a:lstStyle>
            <a:lvl1pPr marL="0" indent="0">
              <a:lnSpc>
                <a:spcPct val="100000"/>
              </a:lnSpc>
              <a:buNone/>
              <a:defRPr sz="2400">
                <a:solidFill>
                  <a:schemeClr val="tx1"/>
                </a:solidFill>
                <a:latin typeface="+mn-lt"/>
              </a:defRPr>
            </a:lvl1pPr>
          </a:lstStyle>
          <a:p>
            <a:pPr lvl="0"/>
            <a:r>
              <a:rPr lang="en-US" dirty="0"/>
              <a:t>Click to add agenda item</a:t>
            </a:r>
          </a:p>
        </p:txBody>
      </p:sp>
      <p:sp>
        <p:nvSpPr>
          <p:cNvPr id="21" name="Text Placeholder 5">
            <a:extLst>
              <a:ext uri="{FF2B5EF4-FFF2-40B4-BE49-F238E27FC236}">
                <a16:creationId xmlns:a16="http://schemas.microsoft.com/office/drawing/2014/main" id="{9EC66708-ABCA-4E5C-BBDA-A3E8D603A810}"/>
              </a:ext>
            </a:extLst>
          </p:cNvPr>
          <p:cNvSpPr>
            <a:spLocks noGrp="1"/>
          </p:cNvSpPr>
          <p:nvPr>
            <p:ph type="body" sz="quarter" idx="17" hasCustomPrompt="1"/>
          </p:nvPr>
        </p:nvSpPr>
        <p:spPr>
          <a:xfrm>
            <a:off x="4879156" y="4979322"/>
            <a:ext cx="6703241" cy="424732"/>
          </a:xfrm>
          <a:noFill/>
          <a:ln>
            <a:noFill/>
          </a:ln>
          <a:effectLst/>
        </p:spPr>
        <p:txBody>
          <a:bodyPr lIns="0" rIns="0" anchor="ctr" anchorCtr="0"/>
          <a:lstStyle>
            <a:lvl1pPr marL="0" indent="0">
              <a:lnSpc>
                <a:spcPct val="100000"/>
              </a:lnSpc>
              <a:buNone/>
              <a:defRPr sz="2400">
                <a:solidFill>
                  <a:schemeClr val="tx1"/>
                </a:solidFill>
                <a:latin typeface="+mn-lt"/>
              </a:defRPr>
            </a:lvl1pPr>
          </a:lstStyle>
          <a:p>
            <a:pPr lvl="0"/>
            <a:r>
              <a:rPr lang="en-US" dirty="0"/>
              <a:t>Click to add agenda item</a:t>
            </a:r>
          </a:p>
        </p:txBody>
      </p:sp>
    </p:spTree>
    <p:custDataLst>
      <p:tags r:id="rId1"/>
    </p:custDataLst>
    <p:extLst>
      <p:ext uri="{BB962C8B-B14F-4D97-AF65-F5344CB8AC3E}">
        <p14:creationId xmlns:p14="http://schemas.microsoft.com/office/powerpoint/2010/main" val="2533524983"/>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0 Point Agenda">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EF862C7-016C-487C-A2DE-DA5794F6839D}"/>
              </a:ext>
            </a:extLst>
          </p:cNvPr>
          <p:cNvSpPr>
            <a:spLocks noGrp="1"/>
          </p:cNvSpPr>
          <p:nvPr>
            <p:ph type="dt" sz="half" idx="10"/>
          </p:nvPr>
        </p:nvSpPr>
        <p:spPr/>
        <p:txBody>
          <a:bodyPr/>
          <a:lstStyle>
            <a:lvl1pPr>
              <a:lnSpc>
                <a:spcPct val="100000"/>
              </a:lnSpc>
              <a:defRPr/>
            </a:lvl1pPr>
          </a:lstStyle>
          <a:p>
            <a:endParaRPr lang="en-GB" dirty="0"/>
          </a:p>
        </p:txBody>
      </p:sp>
      <p:sp>
        <p:nvSpPr>
          <p:cNvPr id="2" name="Rectangle 1">
            <a:extLst>
              <a:ext uri="{FF2B5EF4-FFF2-40B4-BE49-F238E27FC236}">
                <a16:creationId xmlns:a16="http://schemas.microsoft.com/office/drawing/2014/main" id="{F565839B-4648-3E32-D8EF-46628E284EB6}"/>
              </a:ext>
            </a:extLst>
          </p:cNvPr>
          <p:cNvSpPr/>
          <p:nvPr userDrawn="1"/>
        </p:nvSpPr>
        <p:spPr>
          <a:xfrm>
            <a:off x="-2356" y="0"/>
            <a:ext cx="611956"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US" dirty="0" err="1"/>
          </a:p>
        </p:txBody>
      </p:sp>
      <p:sp>
        <p:nvSpPr>
          <p:cNvPr id="5" name="Rectangle 4">
            <a:extLst>
              <a:ext uri="{FF2B5EF4-FFF2-40B4-BE49-F238E27FC236}">
                <a16:creationId xmlns:a16="http://schemas.microsoft.com/office/drawing/2014/main" id="{79D23A4F-804E-0578-B208-3DA49BE29974}"/>
              </a:ext>
            </a:extLst>
          </p:cNvPr>
          <p:cNvSpPr/>
          <p:nvPr userDrawn="1"/>
        </p:nvSpPr>
        <p:spPr>
          <a:xfrm>
            <a:off x="609600" y="0"/>
            <a:ext cx="36576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US" dirty="0" err="1"/>
          </a:p>
        </p:txBody>
      </p:sp>
      <p:sp>
        <p:nvSpPr>
          <p:cNvPr id="9" name="TextBox 8">
            <a:extLst>
              <a:ext uri="{FF2B5EF4-FFF2-40B4-BE49-F238E27FC236}">
                <a16:creationId xmlns:a16="http://schemas.microsoft.com/office/drawing/2014/main" id="{16FCC52F-FE4A-E728-9592-09099EF0FC10}"/>
              </a:ext>
            </a:extLst>
          </p:cNvPr>
          <p:cNvSpPr txBox="1"/>
          <p:nvPr userDrawn="1"/>
        </p:nvSpPr>
        <p:spPr>
          <a:xfrm>
            <a:off x="1219201" y="1377723"/>
            <a:ext cx="2438400" cy="553998"/>
          </a:xfrm>
          <a:prstGeom prst="rect">
            <a:avLst/>
          </a:prstGeom>
        </p:spPr>
        <p:txBody>
          <a:bodyPr vert="horz" wrap="square" lIns="0" tIns="0" rIns="0" bIns="0" rtlCol="0" anchor="t">
            <a:spAutoFit/>
          </a:bodyPr>
          <a:lstStyle>
            <a:lvl1pPr>
              <a:lnSpc>
                <a:spcPct val="90000"/>
              </a:lnSpc>
              <a:spcBef>
                <a:spcPct val="0"/>
              </a:spcBef>
              <a:buNone/>
              <a:defRPr sz="3600">
                <a:solidFill>
                  <a:schemeClr val="accent1"/>
                </a:solidFill>
                <a:latin typeface="+mj-lt"/>
                <a:ea typeface="+mj-ea"/>
                <a:cs typeface="+mj-cs"/>
              </a:defRPr>
            </a:lvl1pPr>
          </a:lstStyle>
          <a:p>
            <a:pPr lvl="0">
              <a:lnSpc>
                <a:spcPct val="100000"/>
              </a:lnSpc>
            </a:pPr>
            <a:r>
              <a:rPr lang="en-US" dirty="0">
                <a:solidFill>
                  <a:schemeClr val="bg1"/>
                </a:solidFill>
              </a:rPr>
              <a:t>Agenda</a:t>
            </a:r>
          </a:p>
        </p:txBody>
      </p:sp>
      <p:sp>
        <p:nvSpPr>
          <p:cNvPr id="4" name="Slide Number Placeholder 3">
            <a:extLst>
              <a:ext uri="{FF2B5EF4-FFF2-40B4-BE49-F238E27FC236}">
                <a16:creationId xmlns:a16="http://schemas.microsoft.com/office/drawing/2014/main" id="{A8AF6869-948B-479F-A153-EECB535C0D21}"/>
              </a:ext>
            </a:extLst>
          </p:cNvPr>
          <p:cNvSpPr>
            <a:spLocks noGrp="1"/>
          </p:cNvSpPr>
          <p:nvPr>
            <p:ph type="sldNum" sz="quarter" idx="11"/>
          </p:nvPr>
        </p:nvSpPr>
        <p:spPr/>
        <p:txBody>
          <a:bodyPr/>
          <a:lstStyle>
            <a:lvl1pPr>
              <a:lnSpc>
                <a:spcPct val="100000"/>
              </a:lnSpc>
              <a:defRPr>
                <a:solidFill>
                  <a:schemeClr val="bg1"/>
                </a:solidFill>
              </a:defRPr>
            </a:lvl1pPr>
          </a:lstStyle>
          <a:p>
            <a:fld id="{F8E47D07-9D1E-4FE9-B31A-2F5863681021}" type="slidenum">
              <a:rPr lang="en-GB" smtClean="0"/>
              <a:pPr/>
              <a:t>‹#›</a:t>
            </a:fld>
            <a:endParaRPr lang="en-GB" dirty="0"/>
          </a:p>
        </p:txBody>
      </p:sp>
      <p:sp>
        <p:nvSpPr>
          <p:cNvPr id="17" name="Text Placeholder 1">
            <a:extLst>
              <a:ext uri="{FF2B5EF4-FFF2-40B4-BE49-F238E27FC236}">
                <a16:creationId xmlns:a16="http://schemas.microsoft.com/office/drawing/2014/main" id="{5B98A680-6773-43B0-954D-2C033446C318}"/>
              </a:ext>
            </a:extLst>
          </p:cNvPr>
          <p:cNvSpPr>
            <a:spLocks noGrp="1"/>
          </p:cNvSpPr>
          <p:nvPr>
            <p:ph type="body" sz="quarter" idx="13" hasCustomPrompt="1"/>
          </p:nvPr>
        </p:nvSpPr>
        <p:spPr>
          <a:xfrm>
            <a:off x="4876800" y="1488523"/>
            <a:ext cx="3200400" cy="424732"/>
          </a:xfrm>
          <a:noFill/>
          <a:ln>
            <a:noFill/>
          </a:ln>
          <a:effectLst/>
        </p:spPr>
        <p:txBody>
          <a:bodyPr lIns="0" rIns="0" anchor="ctr" anchorCtr="0">
            <a:noAutofit/>
          </a:bodyPr>
          <a:lstStyle>
            <a:lvl1pPr marL="0" indent="0">
              <a:lnSpc>
                <a:spcPct val="100000"/>
              </a:lnSpc>
              <a:buNone/>
              <a:defRPr sz="2000">
                <a:solidFill>
                  <a:schemeClr val="tx1"/>
                </a:solidFill>
                <a:latin typeface="+mn-lt"/>
              </a:defRPr>
            </a:lvl1pPr>
          </a:lstStyle>
          <a:p>
            <a:pPr lvl="0"/>
            <a:r>
              <a:rPr lang="en-US" dirty="0"/>
              <a:t>Click to add agenda item</a:t>
            </a:r>
          </a:p>
        </p:txBody>
      </p:sp>
      <p:sp>
        <p:nvSpPr>
          <p:cNvPr id="18" name="Text Placeholder 2">
            <a:extLst>
              <a:ext uri="{FF2B5EF4-FFF2-40B4-BE49-F238E27FC236}">
                <a16:creationId xmlns:a16="http://schemas.microsoft.com/office/drawing/2014/main" id="{C88A5D62-B6BA-4488-A4CD-0D84437AB183}"/>
              </a:ext>
            </a:extLst>
          </p:cNvPr>
          <p:cNvSpPr>
            <a:spLocks noGrp="1"/>
          </p:cNvSpPr>
          <p:nvPr>
            <p:ph type="body" sz="quarter" idx="14" hasCustomPrompt="1"/>
          </p:nvPr>
        </p:nvSpPr>
        <p:spPr>
          <a:xfrm>
            <a:off x="4876800" y="2361223"/>
            <a:ext cx="3200400" cy="424732"/>
          </a:xfrm>
          <a:noFill/>
          <a:ln>
            <a:noFill/>
          </a:ln>
          <a:effectLst/>
        </p:spPr>
        <p:txBody>
          <a:bodyPr lIns="0" rIns="0" anchor="ctr" anchorCtr="0">
            <a:noAutofit/>
          </a:bodyPr>
          <a:lstStyle>
            <a:lvl1pPr marL="0" indent="0">
              <a:lnSpc>
                <a:spcPct val="100000"/>
              </a:lnSpc>
              <a:buNone/>
              <a:defRPr sz="2000">
                <a:solidFill>
                  <a:schemeClr val="tx1"/>
                </a:solidFill>
                <a:latin typeface="+mn-lt"/>
              </a:defRPr>
            </a:lvl1pPr>
          </a:lstStyle>
          <a:p>
            <a:pPr lvl="0"/>
            <a:r>
              <a:rPr lang="en-US" dirty="0"/>
              <a:t>Click to add agenda item</a:t>
            </a:r>
          </a:p>
        </p:txBody>
      </p:sp>
      <p:sp>
        <p:nvSpPr>
          <p:cNvPr id="19" name="Text Placeholder 3">
            <a:extLst>
              <a:ext uri="{FF2B5EF4-FFF2-40B4-BE49-F238E27FC236}">
                <a16:creationId xmlns:a16="http://schemas.microsoft.com/office/drawing/2014/main" id="{828CF371-6871-4098-A3A8-48392AFE7BF1}"/>
              </a:ext>
            </a:extLst>
          </p:cNvPr>
          <p:cNvSpPr>
            <a:spLocks noGrp="1"/>
          </p:cNvSpPr>
          <p:nvPr>
            <p:ph type="body" sz="quarter" idx="15" hasCustomPrompt="1"/>
          </p:nvPr>
        </p:nvSpPr>
        <p:spPr>
          <a:xfrm>
            <a:off x="4876800" y="3233923"/>
            <a:ext cx="3200400" cy="424732"/>
          </a:xfrm>
          <a:noFill/>
          <a:ln>
            <a:noFill/>
          </a:ln>
          <a:effectLst/>
        </p:spPr>
        <p:txBody>
          <a:bodyPr lIns="0" rIns="0" anchor="ctr" anchorCtr="0">
            <a:noAutofit/>
          </a:bodyPr>
          <a:lstStyle>
            <a:lvl1pPr marL="0" indent="0">
              <a:lnSpc>
                <a:spcPct val="100000"/>
              </a:lnSpc>
              <a:buNone/>
              <a:defRPr sz="2000">
                <a:solidFill>
                  <a:schemeClr val="tx1"/>
                </a:solidFill>
                <a:latin typeface="+mn-lt"/>
              </a:defRPr>
            </a:lvl1pPr>
          </a:lstStyle>
          <a:p>
            <a:pPr lvl="0"/>
            <a:r>
              <a:rPr lang="en-US" dirty="0"/>
              <a:t>Click to add agenda item</a:t>
            </a:r>
          </a:p>
        </p:txBody>
      </p:sp>
      <p:sp>
        <p:nvSpPr>
          <p:cNvPr id="20" name="Text Placeholder 4">
            <a:extLst>
              <a:ext uri="{FF2B5EF4-FFF2-40B4-BE49-F238E27FC236}">
                <a16:creationId xmlns:a16="http://schemas.microsoft.com/office/drawing/2014/main" id="{4B689727-BF5A-44A3-814C-E7859935BD58}"/>
              </a:ext>
            </a:extLst>
          </p:cNvPr>
          <p:cNvSpPr>
            <a:spLocks noGrp="1"/>
          </p:cNvSpPr>
          <p:nvPr>
            <p:ph type="body" sz="quarter" idx="16" hasCustomPrompt="1"/>
          </p:nvPr>
        </p:nvSpPr>
        <p:spPr>
          <a:xfrm>
            <a:off x="4876800" y="4106623"/>
            <a:ext cx="3200400" cy="424732"/>
          </a:xfrm>
          <a:noFill/>
          <a:ln>
            <a:noFill/>
          </a:ln>
          <a:effectLst/>
        </p:spPr>
        <p:txBody>
          <a:bodyPr lIns="0" rIns="0" anchor="ctr" anchorCtr="0">
            <a:noAutofit/>
          </a:bodyPr>
          <a:lstStyle>
            <a:lvl1pPr marL="0" indent="0">
              <a:lnSpc>
                <a:spcPct val="100000"/>
              </a:lnSpc>
              <a:buNone/>
              <a:defRPr sz="2000">
                <a:solidFill>
                  <a:schemeClr val="tx1"/>
                </a:solidFill>
                <a:latin typeface="+mn-lt"/>
              </a:defRPr>
            </a:lvl1pPr>
          </a:lstStyle>
          <a:p>
            <a:pPr lvl="0"/>
            <a:r>
              <a:rPr lang="en-US" dirty="0"/>
              <a:t>Click to add agenda item</a:t>
            </a:r>
          </a:p>
        </p:txBody>
      </p:sp>
      <p:sp>
        <p:nvSpPr>
          <p:cNvPr id="21" name="Text Placeholder 5">
            <a:extLst>
              <a:ext uri="{FF2B5EF4-FFF2-40B4-BE49-F238E27FC236}">
                <a16:creationId xmlns:a16="http://schemas.microsoft.com/office/drawing/2014/main" id="{9EC66708-ABCA-4E5C-BBDA-A3E8D603A810}"/>
              </a:ext>
            </a:extLst>
          </p:cNvPr>
          <p:cNvSpPr>
            <a:spLocks noGrp="1"/>
          </p:cNvSpPr>
          <p:nvPr>
            <p:ph type="body" sz="quarter" idx="17" hasCustomPrompt="1"/>
          </p:nvPr>
        </p:nvSpPr>
        <p:spPr>
          <a:xfrm>
            <a:off x="4876800" y="4979323"/>
            <a:ext cx="3200400" cy="424732"/>
          </a:xfrm>
          <a:noFill/>
          <a:ln>
            <a:noFill/>
          </a:ln>
          <a:effectLst/>
        </p:spPr>
        <p:txBody>
          <a:bodyPr lIns="0" rIns="0" anchor="ctr" anchorCtr="0">
            <a:noAutofit/>
          </a:bodyPr>
          <a:lstStyle>
            <a:lvl1pPr marL="0" indent="0">
              <a:lnSpc>
                <a:spcPct val="100000"/>
              </a:lnSpc>
              <a:buNone/>
              <a:defRPr sz="2000">
                <a:solidFill>
                  <a:schemeClr val="tx1"/>
                </a:solidFill>
                <a:latin typeface="+mn-lt"/>
              </a:defRPr>
            </a:lvl1pPr>
          </a:lstStyle>
          <a:p>
            <a:pPr lvl="0"/>
            <a:r>
              <a:rPr lang="en-US" dirty="0"/>
              <a:t>Click to add agenda item</a:t>
            </a:r>
          </a:p>
        </p:txBody>
      </p:sp>
      <p:sp>
        <p:nvSpPr>
          <p:cNvPr id="23" name="Text Placeholder 6">
            <a:extLst>
              <a:ext uri="{FF2B5EF4-FFF2-40B4-BE49-F238E27FC236}">
                <a16:creationId xmlns:a16="http://schemas.microsoft.com/office/drawing/2014/main" id="{C819AF5B-E47A-4ACD-8D8C-52AD38CE5BFC}"/>
              </a:ext>
            </a:extLst>
          </p:cNvPr>
          <p:cNvSpPr>
            <a:spLocks noGrp="1"/>
          </p:cNvSpPr>
          <p:nvPr>
            <p:ph type="body" sz="quarter" idx="18" hasCustomPrompt="1"/>
          </p:nvPr>
        </p:nvSpPr>
        <p:spPr>
          <a:xfrm>
            <a:off x="8381998" y="1488522"/>
            <a:ext cx="3200400" cy="424732"/>
          </a:xfrm>
          <a:prstGeom prst="rect">
            <a:avLst/>
          </a:prstGeom>
          <a:noFill/>
          <a:ln>
            <a:noFill/>
          </a:ln>
          <a:effectLst/>
        </p:spPr>
        <p:txBody>
          <a:bodyPr wrap="square" lIns="0" rIns="0" anchor="ctr" anchorCtr="0">
            <a:noAutofit/>
          </a:bodyPr>
          <a:lstStyle>
            <a:lvl1pPr marL="0" indent="0" algn="l">
              <a:lnSpc>
                <a:spcPct val="100000"/>
              </a:lnSpc>
              <a:buNone/>
              <a:defRPr sz="2000" b="0">
                <a:solidFill>
                  <a:schemeClr val="tx1"/>
                </a:solidFill>
                <a:latin typeface="+mn-lt"/>
              </a:defRPr>
            </a:lvl1pPr>
          </a:lstStyle>
          <a:p>
            <a:pPr lvl="0"/>
            <a:r>
              <a:rPr lang="en-US" dirty="0"/>
              <a:t>Click to add agenda item</a:t>
            </a:r>
          </a:p>
        </p:txBody>
      </p:sp>
      <p:sp>
        <p:nvSpPr>
          <p:cNvPr id="24" name="Text Placeholder 7">
            <a:extLst>
              <a:ext uri="{FF2B5EF4-FFF2-40B4-BE49-F238E27FC236}">
                <a16:creationId xmlns:a16="http://schemas.microsoft.com/office/drawing/2014/main" id="{47691383-ECAA-4F80-A331-7B599A1F5D8E}"/>
              </a:ext>
            </a:extLst>
          </p:cNvPr>
          <p:cNvSpPr>
            <a:spLocks noGrp="1"/>
          </p:cNvSpPr>
          <p:nvPr>
            <p:ph type="body" sz="quarter" idx="19" hasCustomPrompt="1"/>
          </p:nvPr>
        </p:nvSpPr>
        <p:spPr>
          <a:xfrm>
            <a:off x="8381998" y="2361222"/>
            <a:ext cx="3200400" cy="424732"/>
          </a:xfrm>
          <a:prstGeom prst="rect">
            <a:avLst/>
          </a:prstGeom>
          <a:noFill/>
          <a:ln>
            <a:noFill/>
          </a:ln>
          <a:effectLst/>
        </p:spPr>
        <p:txBody>
          <a:bodyPr wrap="square" lIns="0" rIns="0" anchor="ctr" anchorCtr="0">
            <a:noAutofit/>
          </a:bodyPr>
          <a:lstStyle>
            <a:lvl1pPr marL="0" indent="0" algn="l">
              <a:lnSpc>
                <a:spcPct val="100000"/>
              </a:lnSpc>
              <a:buNone/>
              <a:defRPr sz="2000" b="0">
                <a:solidFill>
                  <a:schemeClr val="tx1"/>
                </a:solidFill>
                <a:latin typeface="+mn-lt"/>
              </a:defRPr>
            </a:lvl1pPr>
          </a:lstStyle>
          <a:p>
            <a:pPr lvl="0"/>
            <a:r>
              <a:rPr lang="en-US" dirty="0"/>
              <a:t>Click to add agenda item</a:t>
            </a:r>
          </a:p>
        </p:txBody>
      </p:sp>
      <p:sp>
        <p:nvSpPr>
          <p:cNvPr id="25" name="Text Placeholder 8">
            <a:extLst>
              <a:ext uri="{FF2B5EF4-FFF2-40B4-BE49-F238E27FC236}">
                <a16:creationId xmlns:a16="http://schemas.microsoft.com/office/drawing/2014/main" id="{1EB794D8-6580-4801-92C4-B9CDBE015BBC}"/>
              </a:ext>
            </a:extLst>
          </p:cNvPr>
          <p:cNvSpPr>
            <a:spLocks noGrp="1"/>
          </p:cNvSpPr>
          <p:nvPr>
            <p:ph type="body" sz="quarter" idx="20" hasCustomPrompt="1"/>
          </p:nvPr>
        </p:nvSpPr>
        <p:spPr>
          <a:xfrm>
            <a:off x="8381998" y="3233922"/>
            <a:ext cx="3200400" cy="424732"/>
          </a:xfrm>
          <a:prstGeom prst="rect">
            <a:avLst/>
          </a:prstGeom>
          <a:noFill/>
          <a:ln>
            <a:noFill/>
          </a:ln>
          <a:effectLst/>
        </p:spPr>
        <p:txBody>
          <a:bodyPr wrap="square" lIns="0" rIns="0" anchor="ctr" anchorCtr="0">
            <a:noAutofit/>
          </a:bodyPr>
          <a:lstStyle>
            <a:lvl1pPr marL="0" indent="0" algn="l">
              <a:lnSpc>
                <a:spcPct val="100000"/>
              </a:lnSpc>
              <a:buNone/>
              <a:defRPr sz="2000" b="0">
                <a:solidFill>
                  <a:schemeClr val="tx1"/>
                </a:solidFill>
                <a:latin typeface="+mn-lt"/>
              </a:defRPr>
            </a:lvl1pPr>
          </a:lstStyle>
          <a:p>
            <a:pPr lvl="0"/>
            <a:r>
              <a:rPr lang="en-US" dirty="0"/>
              <a:t>Click to add agenda item</a:t>
            </a:r>
          </a:p>
        </p:txBody>
      </p:sp>
      <p:sp>
        <p:nvSpPr>
          <p:cNvPr id="26" name="Text Placeholder 9">
            <a:extLst>
              <a:ext uri="{FF2B5EF4-FFF2-40B4-BE49-F238E27FC236}">
                <a16:creationId xmlns:a16="http://schemas.microsoft.com/office/drawing/2014/main" id="{D49BB865-6EA1-4E1B-A365-5C4C9B6EA8FE}"/>
              </a:ext>
            </a:extLst>
          </p:cNvPr>
          <p:cNvSpPr>
            <a:spLocks noGrp="1"/>
          </p:cNvSpPr>
          <p:nvPr>
            <p:ph type="body" sz="quarter" idx="21" hasCustomPrompt="1"/>
          </p:nvPr>
        </p:nvSpPr>
        <p:spPr>
          <a:xfrm>
            <a:off x="8381998" y="4106622"/>
            <a:ext cx="3200400" cy="424732"/>
          </a:xfrm>
          <a:prstGeom prst="rect">
            <a:avLst/>
          </a:prstGeom>
          <a:noFill/>
          <a:ln>
            <a:noFill/>
          </a:ln>
          <a:effectLst/>
        </p:spPr>
        <p:txBody>
          <a:bodyPr wrap="square" lIns="0" rIns="0" anchor="ctr" anchorCtr="0">
            <a:noAutofit/>
          </a:bodyPr>
          <a:lstStyle>
            <a:lvl1pPr marL="0" indent="0" algn="l">
              <a:lnSpc>
                <a:spcPct val="100000"/>
              </a:lnSpc>
              <a:buNone/>
              <a:defRPr sz="2000" b="0">
                <a:solidFill>
                  <a:schemeClr val="tx1"/>
                </a:solidFill>
                <a:latin typeface="+mn-lt"/>
              </a:defRPr>
            </a:lvl1pPr>
          </a:lstStyle>
          <a:p>
            <a:pPr lvl="0"/>
            <a:r>
              <a:rPr lang="en-US" dirty="0"/>
              <a:t>Click to add agenda item</a:t>
            </a:r>
          </a:p>
        </p:txBody>
      </p:sp>
      <p:sp>
        <p:nvSpPr>
          <p:cNvPr id="27" name="Text Placeholder 10">
            <a:extLst>
              <a:ext uri="{FF2B5EF4-FFF2-40B4-BE49-F238E27FC236}">
                <a16:creationId xmlns:a16="http://schemas.microsoft.com/office/drawing/2014/main" id="{A19D7038-1075-4AFC-AF51-44462E8C84E2}"/>
              </a:ext>
            </a:extLst>
          </p:cNvPr>
          <p:cNvSpPr>
            <a:spLocks noGrp="1"/>
          </p:cNvSpPr>
          <p:nvPr>
            <p:ph type="body" sz="quarter" idx="22" hasCustomPrompt="1"/>
          </p:nvPr>
        </p:nvSpPr>
        <p:spPr>
          <a:xfrm>
            <a:off x="8381998" y="4979322"/>
            <a:ext cx="3200400" cy="424732"/>
          </a:xfrm>
          <a:prstGeom prst="rect">
            <a:avLst/>
          </a:prstGeom>
          <a:noFill/>
          <a:ln>
            <a:noFill/>
          </a:ln>
          <a:effectLst/>
        </p:spPr>
        <p:txBody>
          <a:bodyPr wrap="square" lIns="0" rIns="0" anchor="ctr" anchorCtr="0">
            <a:noAutofit/>
          </a:bodyPr>
          <a:lstStyle>
            <a:lvl1pPr marL="0" indent="0" algn="l">
              <a:lnSpc>
                <a:spcPct val="100000"/>
              </a:lnSpc>
              <a:buNone/>
              <a:defRPr sz="2000" b="0">
                <a:solidFill>
                  <a:schemeClr val="tx1"/>
                </a:solidFill>
                <a:latin typeface="+mn-lt"/>
              </a:defRPr>
            </a:lvl1pPr>
          </a:lstStyle>
          <a:p>
            <a:pPr lvl="0"/>
            <a:r>
              <a:rPr lang="en-US" dirty="0"/>
              <a:t>Click to add agenda item</a:t>
            </a:r>
          </a:p>
        </p:txBody>
      </p:sp>
    </p:spTree>
    <p:custDataLst>
      <p:tags r:id="rId1"/>
    </p:custDataLst>
    <p:extLst>
      <p:ext uri="{BB962C8B-B14F-4D97-AF65-F5344CB8AC3E}">
        <p14:creationId xmlns:p14="http://schemas.microsoft.com/office/powerpoint/2010/main" val="2919636122"/>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C22DA5D-EC7E-40C3-8862-3E3748AD6C3A}"/>
              </a:ext>
            </a:extLst>
          </p:cNvPr>
          <p:cNvSpPr txBox="1">
            <a:spLocks/>
          </p:cNvSpPr>
          <p:nvPr userDrawn="1"/>
        </p:nvSpPr>
        <p:spPr>
          <a:xfrm>
            <a:off x="1257304" y="769811"/>
            <a:ext cx="9677394" cy="5318379"/>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6000" kern="1200">
                <a:solidFill>
                  <a:schemeClr val="bg1"/>
                </a:solidFill>
                <a:latin typeface="+mj-lt"/>
                <a:ea typeface="+mj-ea"/>
                <a:cs typeface="+mj-cs"/>
              </a:defRPr>
            </a:lvl1pPr>
          </a:lstStyle>
          <a:p>
            <a:pPr>
              <a:lnSpc>
                <a:spcPct val="90000"/>
              </a:lnSpc>
            </a:pPr>
            <a:r>
              <a:rPr lang="en-US" sz="9600" dirty="0"/>
              <a:t>Do not use layouts</a:t>
            </a:r>
            <a:br>
              <a:rPr lang="en-US" sz="9600" dirty="0"/>
            </a:br>
            <a:r>
              <a:rPr lang="en-US" sz="9600" dirty="0"/>
              <a:t>in this section appearing after this point. </a:t>
            </a:r>
          </a:p>
        </p:txBody>
      </p:sp>
      <p:sp>
        <p:nvSpPr>
          <p:cNvPr id="3" name="DO NOT DELETE (BRANDIN)">
            <a:extLst>
              <a:ext uri="{FF2B5EF4-FFF2-40B4-BE49-F238E27FC236}">
                <a16:creationId xmlns:a16="http://schemas.microsoft.com/office/drawing/2014/main" id="{A47BD16A-294C-6E4F-BEDB-E99B3D28E5E6}"/>
              </a:ext>
            </a:extLst>
          </p:cNvPr>
          <p:cNvSpPr/>
          <p:nvPr userDrawn="1"/>
        </p:nvSpPr>
        <p:spPr>
          <a:xfrm>
            <a:off x="152400" y="1524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lnSpc>
                <a:spcPct val="120000"/>
              </a:lnSpc>
              <a:spcAft>
                <a:spcPts val="600"/>
              </a:spcAft>
            </a:pPr>
            <a:endParaRPr lang="en-US" dirty="0" err="1"/>
          </a:p>
        </p:txBody>
      </p:sp>
    </p:spTree>
    <p:custDataLst>
      <p:custData r:id="rId1"/>
      <p:tags r:id="rId2"/>
    </p:custDataLst>
    <p:extLst>
      <p:ext uri="{BB962C8B-B14F-4D97-AF65-F5344CB8AC3E}">
        <p14:creationId xmlns:p14="http://schemas.microsoft.com/office/powerpoint/2010/main" val="155991908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0 Speakers (Light)">
    <p:spTree>
      <p:nvGrpSpPr>
        <p:cNvPr id="1" name=""/>
        <p:cNvGrpSpPr/>
        <p:nvPr/>
      </p:nvGrpSpPr>
      <p:grpSpPr>
        <a:xfrm>
          <a:off x="0" y="0"/>
          <a:ext cx="0" cy="0"/>
          <a:chOff x="0" y="0"/>
          <a:chExt cx="0" cy="0"/>
        </a:xfrm>
      </p:grpSpPr>
      <p:sp>
        <p:nvSpPr>
          <p:cNvPr id="31" name="Text Placeholder 96">
            <a:extLst>
              <a:ext uri="{FF2B5EF4-FFF2-40B4-BE49-F238E27FC236}">
                <a16:creationId xmlns:a16="http://schemas.microsoft.com/office/drawing/2014/main" id="{B049F64B-628A-48DE-84B4-38397AAB7DC3}"/>
              </a:ext>
            </a:extLst>
          </p:cNvPr>
          <p:cNvSpPr>
            <a:spLocks noGrp="1"/>
          </p:cNvSpPr>
          <p:nvPr>
            <p:ph type="body" sz="quarter" idx="111" hasCustomPrompt="1"/>
          </p:nvPr>
        </p:nvSpPr>
        <p:spPr>
          <a:xfrm>
            <a:off x="609600" y="6200775"/>
            <a:ext cx="9753600" cy="657225"/>
          </a:xfrm>
        </p:spPr>
        <p:txBody>
          <a:bodyPr tIns="0" bIns="72000" anchor="b" anchorCtr="0">
            <a:noAutofit/>
          </a:bodyPr>
          <a:lstStyle>
            <a:lvl1pPr>
              <a:lnSpc>
                <a:spcPct val="100000"/>
              </a:lnSpc>
              <a:spcAft>
                <a:spcPts val="300"/>
              </a:spcAft>
              <a:buNone/>
              <a:defRPr sz="800"/>
            </a:lvl1pPr>
          </a:lstStyle>
          <a:p>
            <a:pPr lvl="0"/>
            <a:r>
              <a:rPr lang="en-US" dirty="0"/>
              <a:t>Footnotes</a:t>
            </a:r>
          </a:p>
        </p:txBody>
      </p:sp>
      <p:sp>
        <p:nvSpPr>
          <p:cNvPr id="6" name="Date Placeholder 5">
            <a:extLst>
              <a:ext uri="{FF2B5EF4-FFF2-40B4-BE49-F238E27FC236}">
                <a16:creationId xmlns:a16="http://schemas.microsoft.com/office/drawing/2014/main" id="{98CF1364-95FC-4822-BD65-0519B5DD9BCE}"/>
              </a:ext>
            </a:extLst>
          </p:cNvPr>
          <p:cNvSpPr>
            <a:spLocks noGrp="1"/>
          </p:cNvSpPr>
          <p:nvPr>
            <p:ph type="dt" sz="half" idx="10"/>
          </p:nvPr>
        </p:nvSpPr>
        <p:spPr/>
        <p:txBody>
          <a:bodyPr/>
          <a:lstStyle>
            <a:lvl1pPr>
              <a:lnSpc>
                <a:spcPct val="100000"/>
              </a:lnSpc>
              <a:defRPr/>
            </a:lvl1pPr>
          </a:lstStyle>
          <a:p>
            <a:endParaRPr lang="en-GB"/>
          </a:p>
        </p:txBody>
      </p:sp>
      <p:sp>
        <p:nvSpPr>
          <p:cNvPr id="58" name="Text Placeholder 57">
            <a:extLst>
              <a:ext uri="{FF2B5EF4-FFF2-40B4-BE49-F238E27FC236}">
                <a16:creationId xmlns:a16="http://schemas.microsoft.com/office/drawing/2014/main" id="{EE263FC4-B3BF-4198-B246-A58FF8C1DAD1}"/>
              </a:ext>
            </a:extLst>
          </p:cNvPr>
          <p:cNvSpPr>
            <a:spLocks noGrp="1"/>
          </p:cNvSpPr>
          <p:nvPr>
            <p:ph type="body" sz="quarter" idx="23" hasCustomPrompt="1"/>
          </p:nvPr>
        </p:nvSpPr>
        <p:spPr>
          <a:xfrm>
            <a:off x="5368925" y="3871186"/>
            <a:ext cx="2479675" cy="313350"/>
          </a:xfrm>
        </p:spPr>
        <p:txBody>
          <a:bodyPr wrap="square" bIns="36000" anchor="b" anchorCtr="0">
            <a:spAutoFit/>
          </a:bodyPr>
          <a:lstStyle>
            <a:lvl1pPr marL="0" indent="0">
              <a:lnSpc>
                <a:spcPct val="100000"/>
              </a:lnSpc>
              <a:buNone/>
              <a:defRPr sz="1800" b="1">
                <a:solidFill>
                  <a:schemeClr val="accent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Click to add name</a:t>
            </a:r>
          </a:p>
        </p:txBody>
      </p:sp>
      <p:sp>
        <p:nvSpPr>
          <p:cNvPr id="5" name="Picture Placeholder 4">
            <a:extLst>
              <a:ext uri="{FF2B5EF4-FFF2-40B4-BE49-F238E27FC236}">
                <a16:creationId xmlns:a16="http://schemas.microsoft.com/office/drawing/2014/main" id="{1112D1D8-F166-4F88-B507-30219E1A1C60}"/>
              </a:ext>
            </a:extLst>
          </p:cNvPr>
          <p:cNvSpPr>
            <a:spLocks noGrp="1"/>
          </p:cNvSpPr>
          <p:nvPr>
            <p:ph type="pic" sz="quarter" idx="15" hasCustomPrompt="1"/>
          </p:nvPr>
        </p:nvSpPr>
        <p:spPr>
          <a:xfrm>
            <a:off x="4259755" y="1054177"/>
            <a:ext cx="928195" cy="928194"/>
          </a:xfrm>
          <a:prstGeom prst="ellipse">
            <a:avLst/>
          </a:prstGeom>
          <a:blipFill>
            <a:blip r:embed="rId3">
              <a:extLst>
                <a:ext uri="{96DAC541-7B7A-43D3-8B79-37D633B846F1}">
                  <asvg:svgBlip xmlns:asvg="http://schemas.microsoft.com/office/drawing/2016/SVG/main" r:embed="rId4"/>
                </a:ext>
              </a:extLst>
            </a:blip>
            <a:stretch>
              <a:fillRect/>
            </a:stretch>
          </a:blipFill>
        </p:spPr>
        <p:txBody>
          <a:bodyPr>
            <a:noAutofit/>
          </a:bodyPr>
          <a:lstStyle>
            <a:lvl1pPr marL="0" indent="0">
              <a:lnSpc>
                <a:spcPct val="100000"/>
              </a:lnSpc>
              <a:buNone/>
              <a:defRPr/>
            </a:lvl1pPr>
          </a:lstStyle>
          <a:p>
            <a:r>
              <a:rPr lang="en-US"/>
              <a:t> </a:t>
            </a:r>
          </a:p>
        </p:txBody>
      </p:sp>
      <p:sp>
        <p:nvSpPr>
          <p:cNvPr id="2" name="Title 1">
            <a:extLst>
              <a:ext uri="{FF2B5EF4-FFF2-40B4-BE49-F238E27FC236}">
                <a16:creationId xmlns:a16="http://schemas.microsoft.com/office/drawing/2014/main" id="{2D9635B2-3D27-4FA3-B863-05E4C9624AB6}"/>
              </a:ext>
            </a:extLst>
          </p:cNvPr>
          <p:cNvSpPr>
            <a:spLocks noGrp="1"/>
          </p:cNvSpPr>
          <p:nvPr>
            <p:ph type="title" hasCustomPrompt="1"/>
          </p:nvPr>
        </p:nvSpPr>
        <p:spPr>
          <a:xfrm>
            <a:off x="609600" y="2813447"/>
            <a:ext cx="3048000" cy="1231106"/>
          </a:xfrm>
        </p:spPr>
        <p:txBody>
          <a:bodyPr wrap="square" anchor="ctr" anchorCtr="0">
            <a:spAutoFit/>
          </a:bodyPr>
          <a:lstStyle>
            <a:lvl1pPr>
              <a:lnSpc>
                <a:spcPct val="100000"/>
              </a:lnSpc>
              <a:defRPr sz="4000"/>
            </a:lvl1pPr>
          </a:lstStyle>
          <a:p>
            <a:r>
              <a:rPr lang="en-US" dirty="0"/>
              <a:t>Click to enter title here</a:t>
            </a:r>
          </a:p>
        </p:txBody>
      </p:sp>
      <p:sp>
        <p:nvSpPr>
          <p:cNvPr id="8" name="Slide Number Placeholder 7">
            <a:extLst>
              <a:ext uri="{FF2B5EF4-FFF2-40B4-BE49-F238E27FC236}">
                <a16:creationId xmlns:a16="http://schemas.microsoft.com/office/drawing/2014/main" id="{B7FF9A92-5BDB-40F9-8C9E-94BECF288EF4}"/>
              </a:ext>
            </a:extLst>
          </p:cNvPr>
          <p:cNvSpPr>
            <a:spLocks noGrp="1"/>
          </p:cNvSpPr>
          <p:nvPr>
            <p:ph type="sldNum" sz="quarter" idx="12"/>
          </p:nvPr>
        </p:nvSpPr>
        <p:spPr/>
        <p:txBody>
          <a:bodyPr/>
          <a:lstStyle>
            <a:lvl1pPr>
              <a:lnSpc>
                <a:spcPct val="100000"/>
              </a:lnSpc>
              <a:defRPr/>
            </a:lvl1pPr>
          </a:lstStyle>
          <a:p>
            <a:fld id="{F8E47D07-9D1E-4FE9-B31A-2F5863681021}" type="slidenum">
              <a:rPr lang="en-GB" smtClean="0"/>
              <a:pPr/>
              <a:t>‹#›</a:t>
            </a:fld>
            <a:endParaRPr lang="en-GB"/>
          </a:p>
        </p:txBody>
      </p:sp>
      <p:sp>
        <p:nvSpPr>
          <p:cNvPr id="38" name="Picture Placeholder 4">
            <a:extLst>
              <a:ext uri="{FF2B5EF4-FFF2-40B4-BE49-F238E27FC236}">
                <a16:creationId xmlns:a16="http://schemas.microsoft.com/office/drawing/2014/main" id="{235135AB-5B49-4A2B-A09B-EFF95FECF8DE}"/>
              </a:ext>
            </a:extLst>
          </p:cNvPr>
          <p:cNvSpPr>
            <a:spLocks noGrp="1"/>
          </p:cNvSpPr>
          <p:nvPr>
            <p:ph type="pic" sz="quarter" idx="16" hasCustomPrompt="1"/>
          </p:nvPr>
        </p:nvSpPr>
        <p:spPr>
          <a:xfrm>
            <a:off x="8004573" y="1054177"/>
            <a:ext cx="928195" cy="928194"/>
          </a:xfrm>
          <a:prstGeom prst="ellipse">
            <a:avLst/>
          </a:prstGeom>
          <a:blipFill>
            <a:blip r:embed="rId3">
              <a:extLst>
                <a:ext uri="{96DAC541-7B7A-43D3-8B79-37D633B846F1}">
                  <asvg:svgBlip xmlns:asvg="http://schemas.microsoft.com/office/drawing/2016/SVG/main" r:embed="rId4"/>
                </a:ext>
              </a:extLst>
            </a:blip>
            <a:stretch>
              <a:fillRect/>
            </a:stretch>
          </a:blipFill>
        </p:spPr>
        <p:txBody>
          <a:bodyPr>
            <a:noAutofit/>
          </a:bodyPr>
          <a:lstStyle>
            <a:lvl1pPr marL="0" indent="0">
              <a:lnSpc>
                <a:spcPct val="100000"/>
              </a:lnSpc>
              <a:buNone/>
              <a:defRPr/>
            </a:lvl1pPr>
          </a:lstStyle>
          <a:p>
            <a:r>
              <a:rPr lang="en-US"/>
              <a:t> </a:t>
            </a:r>
          </a:p>
        </p:txBody>
      </p:sp>
      <p:sp>
        <p:nvSpPr>
          <p:cNvPr id="39" name="Picture Placeholder 4">
            <a:extLst>
              <a:ext uri="{FF2B5EF4-FFF2-40B4-BE49-F238E27FC236}">
                <a16:creationId xmlns:a16="http://schemas.microsoft.com/office/drawing/2014/main" id="{4FF349B1-3542-4E59-B8B3-3852BB36BFD3}"/>
              </a:ext>
            </a:extLst>
          </p:cNvPr>
          <p:cNvSpPr>
            <a:spLocks noGrp="1"/>
          </p:cNvSpPr>
          <p:nvPr>
            <p:ph type="pic" sz="quarter" idx="17" hasCustomPrompt="1"/>
          </p:nvPr>
        </p:nvSpPr>
        <p:spPr>
          <a:xfrm>
            <a:off x="8004573" y="2383210"/>
            <a:ext cx="928195" cy="928194"/>
          </a:xfrm>
          <a:prstGeom prst="ellipse">
            <a:avLst/>
          </a:prstGeom>
          <a:blipFill>
            <a:blip r:embed="rId5">
              <a:extLst>
                <a:ext uri="{96DAC541-7B7A-43D3-8B79-37D633B846F1}">
                  <asvg:svgBlip xmlns:asvg="http://schemas.microsoft.com/office/drawing/2016/SVG/main" r:embed="rId6"/>
                </a:ext>
              </a:extLst>
            </a:blip>
            <a:stretch>
              <a:fillRect/>
            </a:stretch>
          </a:blipFill>
        </p:spPr>
        <p:txBody>
          <a:bodyPr>
            <a:noAutofit/>
          </a:bodyPr>
          <a:lstStyle>
            <a:lvl1pPr marL="0" indent="0">
              <a:lnSpc>
                <a:spcPct val="100000"/>
              </a:lnSpc>
              <a:buNone/>
              <a:defRPr/>
            </a:lvl1pPr>
          </a:lstStyle>
          <a:p>
            <a:r>
              <a:rPr lang="en-US"/>
              <a:t> </a:t>
            </a:r>
          </a:p>
        </p:txBody>
      </p:sp>
      <p:sp>
        <p:nvSpPr>
          <p:cNvPr id="40" name="Picture Placeholder 4">
            <a:extLst>
              <a:ext uri="{FF2B5EF4-FFF2-40B4-BE49-F238E27FC236}">
                <a16:creationId xmlns:a16="http://schemas.microsoft.com/office/drawing/2014/main" id="{1B1FC8CD-D4CE-4E11-90DE-BDAEAE7935BA}"/>
              </a:ext>
            </a:extLst>
          </p:cNvPr>
          <p:cNvSpPr>
            <a:spLocks noGrp="1"/>
          </p:cNvSpPr>
          <p:nvPr>
            <p:ph type="pic" sz="quarter" idx="18" hasCustomPrompt="1"/>
          </p:nvPr>
        </p:nvSpPr>
        <p:spPr>
          <a:xfrm>
            <a:off x="4259755" y="3712243"/>
            <a:ext cx="928195" cy="928194"/>
          </a:xfrm>
          <a:prstGeom prst="ellipse">
            <a:avLst/>
          </a:prstGeom>
          <a:blipFill>
            <a:blip r:embed="rId7">
              <a:extLst>
                <a:ext uri="{96DAC541-7B7A-43D3-8B79-37D633B846F1}">
                  <asvg:svgBlip xmlns:asvg="http://schemas.microsoft.com/office/drawing/2016/SVG/main" r:embed="rId8"/>
                </a:ext>
              </a:extLst>
            </a:blip>
            <a:stretch>
              <a:fillRect/>
            </a:stretch>
          </a:blipFill>
        </p:spPr>
        <p:txBody>
          <a:bodyPr>
            <a:noAutofit/>
          </a:bodyPr>
          <a:lstStyle>
            <a:lvl1pPr marL="0" indent="0">
              <a:lnSpc>
                <a:spcPct val="100000"/>
              </a:lnSpc>
              <a:buNone/>
              <a:defRPr/>
            </a:lvl1pPr>
          </a:lstStyle>
          <a:p>
            <a:r>
              <a:rPr lang="en-US"/>
              <a:t> </a:t>
            </a:r>
          </a:p>
        </p:txBody>
      </p:sp>
      <p:sp>
        <p:nvSpPr>
          <p:cNvPr id="41" name="Picture Placeholder 4">
            <a:extLst>
              <a:ext uri="{FF2B5EF4-FFF2-40B4-BE49-F238E27FC236}">
                <a16:creationId xmlns:a16="http://schemas.microsoft.com/office/drawing/2014/main" id="{B9366CB7-32DA-4E9E-99FC-DE95447593E4}"/>
              </a:ext>
            </a:extLst>
          </p:cNvPr>
          <p:cNvSpPr>
            <a:spLocks noGrp="1"/>
          </p:cNvSpPr>
          <p:nvPr>
            <p:ph type="pic" sz="quarter" idx="19" hasCustomPrompt="1"/>
          </p:nvPr>
        </p:nvSpPr>
        <p:spPr>
          <a:xfrm>
            <a:off x="8004573" y="5041276"/>
            <a:ext cx="928195" cy="928194"/>
          </a:xfrm>
          <a:prstGeom prst="ellipse">
            <a:avLst/>
          </a:prstGeom>
          <a:blipFill>
            <a:blip r:embed="rId9">
              <a:extLst>
                <a:ext uri="{96DAC541-7B7A-43D3-8B79-37D633B846F1}">
                  <asvg:svgBlip xmlns:asvg="http://schemas.microsoft.com/office/drawing/2016/SVG/main" r:embed="rId10"/>
                </a:ext>
              </a:extLst>
            </a:blip>
            <a:stretch>
              <a:fillRect/>
            </a:stretch>
          </a:blipFill>
        </p:spPr>
        <p:txBody>
          <a:bodyPr>
            <a:noAutofit/>
          </a:bodyPr>
          <a:lstStyle>
            <a:lvl1pPr marL="0" indent="0">
              <a:lnSpc>
                <a:spcPct val="100000"/>
              </a:lnSpc>
              <a:buNone/>
              <a:defRPr/>
            </a:lvl1pPr>
          </a:lstStyle>
          <a:p>
            <a:r>
              <a:rPr lang="en-US"/>
              <a:t> </a:t>
            </a:r>
          </a:p>
        </p:txBody>
      </p:sp>
      <p:sp>
        <p:nvSpPr>
          <p:cNvPr id="42" name="Picture Placeholder 4">
            <a:extLst>
              <a:ext uri="{FF2B5EF4-FFF2-40B4-BE49-F238E27FC236}">
                <a16:creationId xmlns:a16="http://schemas.microsoft.com/office/drawing/2014/main" id="{72F775E8-A22B-4C7B-A7AF-7A6E5B4B25A6}"/>
              </a:ext>
            </a:extLst>
          </p:cNvPr>
          <p:cNvSpPr>
            <a:spLocks noGrp="1"/>
          </p:cNvSpPr>
          <p:nvPr>
            <p:ph type="pic" sz="quarter" idx="20" hasCustomPrompt="1"/>
          </p:nvPr>
        </p:nvSpPr>
        <p:spPr>
          <a:xfrm>
            <a:off x="8004573" y="3712243"/>
            <a:ext cx="928195" cy="928194"/>
          </a:xfrm>
          <a:prstGeom prst="ellipse">
            <a:avLst/>
          </a:prstGeom>
          <a:blipFill>
            <a:blip r:embed="rId7">
              <a:extLst>
                <a:ext uri="{96DAC541-7B7A-43D3-8B79-37D633B846F1}">
                  <asvg:svgBlip xmlns:asvg="http://schemas.microsoft.com/office/drawing/2016/SVG/main" r:embed="rId8"/>
                </a:ext>
              </a:extLst>
            </a:blip>
            <a:stretch>
              <a:fillRect/>
            </a:stretch>
          </a:blipFill>
        </p:spPr>
        <p:txBody>
          <a:bodyPr>
            <a:noAutofit/>
          </a:bodyPr>
          <a:lstStyle>
            <a:lvl1pPr marL="0" indent="0">
              <a:lnSpc>
                <a:spcPct val="100000"/>
              </a:lnSpc>
              <a:buNone/>
              <a:defRPr/>
            </a:lvl1pPr>
          </a:lstStyle>
          <a:p>
            <a:r>
              <a:rPr lang="en-US"/>
              <a:t> </a:t>
            </a:r>
          </a:p>
        </p:txBody>
      </p:sp>
      <p:sp>
        <p:nvSpPr>
          <p:cNvPr id="43" name="Picture Placeholder 4">
            <a:extLst>
              <a:ext uri="{FF2B5EF4-FFF2-40B4-BE49-F238E27FC236}">
                <a16:creationId xmlns:a16="http://schemas.microsoft.com/office/drawing/2014/main" id="{98BEEA61-F657-4A84-A5AD-517F0892DC25}"/>
              </a:ext>
            </a:extLst>
          </p:cNvPr>
          <p:cNvSpPr>
            <a:spLocks noGrp="1"/>
          </p:cNvSpPr>
          <p:nvPr>
            <p:ph type="pic" sz="quarter" idx="21" hasCustomPrompt="1"/>
          </p:nvPr>
        </p:nvSpPr>
        <p:spPr>
          <a:xfrm>
            <a:off x="4259755" y="2383210"/>
            <a:ext cx="928195" cy="928194"/>
          </a:xfrm>
          <a:prstGeom prst="ellipse">
            <a:avLst/>
          </a:prstGeom>
          <a:blipFill dpi="0" rotWithShape="1">
            <a:blip r:embed="rId5">
              <a:extLst>
                <a:ext uri="{96DAC541-7B7A-43D3-8B79-37D633B846F1}">
                  <asvg:svgBlip xmlns:asvg="http://schemas.microsoft.com/office/drawing/2016/SVG/main" r:embed="rId6"/>
                </a:ext>
              </a:extLst>
            </a:blip>
            <a:srcRect/>
            <a:stretch>
              <a:fillRect/>
            </a:stretch>
          </a:blipFill>
        </p:spPr>
        <p:txBody>
          <a:bodyPr>
            <a:noAutofit/>
          </a:bodyPr>
          <a:lstStyle>
            <a:lvl1pPr marL="0" indent="0">
              <a:lnSpc>
                <a:spcPct val="100000"/>
              </a:lnSpc>
              <a:buNone/>
              <a:defRPr/>
            </a:lvl1pPr>
          </a:lstStyle>
          <a:p>
            <a:r>
              <a:rPr lang="en-US"/>
              <a:t> </a:t>
            </a:r>
          </a:p>
        </p:txBody>
      </p:sp>
      <p:sp>
        <p:nvSpPr>
          <p:cNvPr id="44" name="Picture Placeholder 4">
            <a:extLst>
              <a:ext uri="{FF2B5EF4-FFF2-40B4-BE49-F238E27FC236}">
                <a16:creationId xmlns:a16="http://schemas.microsoft.com/office/drawing/2014/main" id="{10BDC96E-E4BB-46C7-8B26-69C0CC4A1DAC}"/>
              </a:ext>
            </a:extLst>
          </p:cNvPr>
          <p:cNvSpPr>
            <a:spLocks noGrp="1"/>
          </p:cNvSpPr>
          <p:nvPr>
            <p:ph type="pic" sz="quarter" idx="22" hasCustomPrompt="1"/>
          </p:nvPr>
        </p:nvSpPr>
        <p:spPr>
          <a:xfrm>
            <a:off x="4259755" y="5041276"/>
            <a:ext cx="928195" cy="928194"/>
          </a:xfrm>
          <a:prstGeom prst="ellipse">
            <a:avLst/>
          </a:prstGeom>
          <a:blipFill>
            <a:blip r:embed="rId9">
              <a:extLst>
                <a:ext uri="{96DAC541-7B7A-43D3-8B79-37D633B846F1}">
                  <asvg:svgBlip xmlns:asvg="http://schemas.microsoft.com/office/drawing/2016/SVG/main" r:embed="rId10"/>
                </a:ext>
              </a:extLst>
            </a:blip>
            <a:stretch>
              <a:fillRect/>
            </a:stretch>
          </a:blipFill>
        </p:spPr>
        <p:txBody>
          <a:bodyPr>
            <a:noAutofit/>
          </a:bodyPr>
          <a:lstStyle>
            <a:lvl1pPr marL="0" indent="0">
              <a:lnSpc>
                <a:spcPct val="100000"/>
              </a:lnSpc>
              <a:buNone/>
              <a:defRPr/>
            </a:lvl1pPr>
          </a:lstStyle>
          <a:p>
            <a:r>
              <a:rPr lang="en-US"/>
              <a:t> </a:t>
            </a:r>
          </a:p>
        </p:txBody>
      </p:sp>
      <p:sp>
        <p:nvSpPr>
          <p:cNvPr id="59" name="Text Placeholder 57">
            <a:extLst>
              <a:ext uri="{FF2B5EF4-FFF2-40B4-BE49-F238E27FC236}">
                <a16:creationId xmlns:a16="http://schemas.microsoft.com/office/drawing/2014/main" id="{7C4BEF10-7F26-49CE-9D86-B24AFAE8B982}"/>
              </a:ext>
            </a:extLst>
          </p:cNvPr>
          <p:cNvSpPr>
            <a:spLocks noGrp="1"/>
          </p:cNvSpPr>
          <p:nvPr>
            <p:ph type="body" sz="quarter" idx="24" hasCustomPrompt="1"/>
          </p:nvPr>
        </p:nvSpPr>
        <p:spPr>
          <a:xfrm>
            <a:off x="5368925" y="4207887"/>
            <a:ext cx="2479675" cy="313350"/>
          </a:xfrm>
        </p:spPr>
        <p:txBody>
          <a:bodyPr wrap="square" tIns="36000" bIns="0" anchor="t" anchorCtr="0">
            <a:spAutoFit/>
          </a:bodyPr>
          <a:lstStyle>
            <a:lvl1pPr marL="0" indent="0">
              <a:lnSpc>
                <a:spcPct val="100000"/>
              </a:lnSpc>
              <a:buNone/>
              <a:defRPr sz="1800" b="0">
                <a:solidFill>
                  <a:schemeClr val="tx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Click to add job title</a:t>
            </a:r>
          </a:p>
        </p:txBody>
      </p:sp>
      <p:sp>
        <p:nvSpPr>
          <p:cNvPr id="60" name="Text Placeholder 57">
            <a:extLst>
              <a:ext uri="{FF2B5EF4-FFF2-40B4-BE49-F238E27FC236}">
                <a16:creationId xmlns:a16="http://schemas.microsoft.com/office/drawing/2014/main" id="{A0245B7A-36B7-48DD-8BF2-091A694BA5DC}"/>
              </a:ext>
            </a:extLst>
          </p:cNvPr>
          <p:cNvSpPr>
            <a:spLocks noGrp="1"/>
          </p:cNvSpPr>
          <p:nvPr>
            <p:ph type="body" sz="quarter" idx="25" hasCustomPrompt="1"/>
          </p:nvPr>
        </p:nvSpPr>
        <p:spPr>
          <a:xfrm>
            <a:off x="5368925" y="1213334"/>
            <a:ext cx="2479675" cy="313350"/>
          </a:xfrm>
        </p:spPr>
        <p:txBody>
          <a:bodyPr wrap="square" bIns="36000" anchor="b" anchorCtr="0">
            <a:spAutoFit/>
          </a:bodyPr>
          <a:lstStyle>
            <a:lvl1pPr marL="0" indent="0">
              <a:lnSpc>
                <a:spcPct val="100000"/>
              </a:lnSpc>
              <a:buNone/>
              <a:defRPr sz="1800" b="1">
                <a:solidFill>
                  <a:schemeClr val="accent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dirty="0"/>
              <a:t>Click to add name</a:t>
            </a:r>
          </a:p>
        </p:txBody>
      </p:sp>
      <p:sp>
        <p:nvSpPr>
          <p:cNvPr id="61" name="Text Placeholder 57">
            <a:extLst>
              <a:ext uri="{FF2B5EF4-FFF2-40B4-BE49-F238E27FC236}">
                <a16:creationId xmlns:a16="http://schemas.microsoft.com/office/drawing/2014/main" id="{B12401EB-21B8-49A0-87B6-9030A3923DC9}"/>
              </a:ext>
            </a:extLst>
          </p:cNvPr>
          <p:cNvSpPr>
            <a:spLocks noGrp="1"/>
          </p:cNvSpPr>
          <p:nvPr>
            <p:ph type="body" sz="quarter" idx="26" hasCustomPrompt="1"/>
          </p:nvPr>
        </p:nvSpPr>
        <p:spPr>
          <a:xfrm>
            <a:off x="5368925" y="1550035"/>
            <a:ext cx="2479675" cy="313350"/>
          </a:xfrm>
        </p:spPr>
        <p:txBody>
          <a:bodyPr wrap="square" tIns="36000" bIns="0" anchor="t" anchorCtr="0">
            <a:spAutoFit/>
          </a:bodyPr>
          <a:lstStyle>
            <a:lvl1pPr marL="0" indent="0">
              <a:lnSpc>
                <a:spcPct val="100000"/>
              </a:lnSpc>
              <a:buNone/>
              <a:defRPr sz="1800" b="0">
                <a:solidFill>
                  <a:schemeClr val="tx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dirty="0"/>
              <a:t>Click to add job title</a:t>
            </a:r>
          </a:p>
        </p:txBody>
      </p:sp>
      <p:sp>
        <p:nvSpPr>
          <p:cNvPr id="62" name="Text Placeholder 57">
            <a:extLst>
              <a:ext uri="{FF2B5EF4-FFF2-40B4-BE49-F238E27FC236}">
                <a16:creationId xmlns:a16="http://schemas.microsoft.com/office/drawing/2014/main" id="{B1E36713-F111-4648-B34F-AAFF8DEC1670}"/>
              </a:ext>
            </a:extLst>
          </p:cNvPr>
          <p:cNvSpPr>
            <a:spLocks noGrp="1"/>
          </p:cNvSpPr>
          <p:nvPr>
            <p:ph type="body" sz="quarter" idx="27" hasCustomPrompt="1"/>
          </p:nvPr>
        </p:nvSpPr>
        <p:spPr>
          <a:xfrm>
            <a:off x="5368925" y="2542153"/>
            <a:ext cx="2479675" cy="313350"/>
          </a:xfrm>
        </p:spPr>
        <p:txBody>
          <a:bodyPr wrap="square" bIns="36000" anchor="b" anchorCtr="0">
            <a:spAutoFit/>
          </a:bodyPr>
          <a:lstStyle>
            <a:lvl1pPr marL="0" indent="0">
              <a:lnSpc>
                <a:spcPct val="100000"/>
              </a:lnSpc>
              <a:buNone/>
              <a:defRPr sz="1800" b="1">
                <a:solidFill>
                  <a:schemeClr val="accent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Click to add name</a:t>
            </a:r>
          </a:p>
        </p:txBody>
      </p:sp>
      <p:sp>
        <p:nvSpPr>
          <p:cNvPr id="63" name="Text Placeholder 57">
            <a:extLst>
              <a:ext uri="{FF2B5EF4-FFF2-40B4-BE49-F238E27FC236}">
                <a16:creationId xmlns:a16="http://schemas.microsoft.com/office/drawing/2014/main" id="{C7941355-3F61-4691-8CBE-A8EE5B41B831}"/>
              </a:ext>
            </a:extLst>
          </p:cNvPr>
          <p:cNvSpPr>
            <a:spLocks noGrp="1"/>
          </p:cNvSpPr>
          <p:nvPr>
            <p:ph type="body" sz="quarter" idx="28" hasCustomPrompt="1"/>
          </p:nvPr>
        </p:nvSpPr>
        <p:spPr>
          <a:xfrm>
            <a:off x="5368925" y="2878854"/>
            <a:ext cx="2479675" cy="313350"/>
          </a:xfrm>
        </p:spPr>
        <p:txBody>
          <a:bodyPr wrap="square" tIns="36000" bIns="0" anchor="t" anchorCtr="0">
            <a:spAutoFit/>
          </a:bodyPr>
          <a:lstStyle>
            <a:lvl1pPr marL="0" indent="0">
              <a:lnSpc>
                <a:spcPct val="100000"/>
              </a:lnSpc>
              <a:buNone/>
              <a:defRPr sz="1800" b="0">
                <a:solidFill>
                  <a:schemeClr val="tx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Click to add job title</a:t>
            </a:r>
          </a:p>
        </p:txBody>
      </p:sp>
      <p:sp>
        <p:nvSpPr>
          <p:cNvPr id="64" name="Text Placeholder 57">
            <a:extLst>
              <a:ext uri="{FF2B5EF4-FFF2-40B4-BE49-F238E27FC236}">
                <a16:creationId xmlns:a16="http://schemas.microsoft.com/office/drawing/2014/main" id="{D4C3AF58-54F1-4682-B4D9-555CBA584B33}"/>
              </a:ext>
            </a:extLst>
          </p:cNvPr>
          <p:cNvSpPr>
            <a:spLocks noGrp="1"/>
          </p:cNvSpPr>
          <p:nvPr>
            <p:ph type="body" sz="quarter" idx="29" hasCustomPrompt="1"/>
          </p:nvPr>
        </p:nvSpPr>
        <p:spPr>
          <a:xfrm>
            <a:off x="9099288" y="1213334"/>
            <a:ext cx="2479675" cy="313350"/>
          </a:xfrm>
        </p:spPr>
        <p:txBody>
          <a:bodyPr wrap="square" bIns="36000" anchor="b" anchorCtr="0">
            <a:spAutoFit/>
          </a:bodyPr>
          <a:lstStyle>
            <a:lvl1pPr marL="0" indent="0">
              <a:lnSpc>
                <a:spcPct val="100000"/>
              </a:lnSpc>
              <a:buNone/>
              <a:defRPr sz="1800" b="1">
                <a:solidFill>
                  <a:schemeClr val="accent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Click to add name</a:t>
            </a:r>
          </a:p>
        </p:txBody>
      </p:sp>
      <p:sp>
        <p:nvSpPr>
          <p:cNvPr id="65" name="Text Placeholder 57">
            <a:extLst>
              <a:ext uri="{FF2B5EF4-FFF2-40B4-BE49-F238E27FC236}">
                <a16:creationId xmlns:a16="http://schemas.microsoft.com/office/drawing/2014/main" id="{A102C3EE-ADA7-4748-833E-59DB5769D8D2}"/>
              </a:ext>
            </a:extLst>
          </p:cNvPr>
          <p:cNvSpPr>
            <a:spLocks noGrp="1"/>
          </p:cNvSpPr>
          <p:nvPr>
            <p:ph type="body" sz="quarter" idx="30" hasCustomPrompt="1"/>
          </p:nvPr>
        </p:nvSpPr>
        <p:spPr>
          <a:xfrm>
            <a:off x="9099288" y="1550035"/>
            <a:ext cx="2479675" cy="313350"/>
          </a:xfrm>
        </p:spPr>
        <p:txBody>
          <a:bodyPr wrap="square" tIns="36000" bIns="0" anchor="t" anchorCtr="0">
            <a:spAutoFit/>
          </a:bodyPr>
          <a:lstStyle>
            <a:lvl1pPr marL="0" indent="0">
              <a:lnSpc>
                <a:spcPct val="100000"/>
              </a:lnSpc>
              <a:buNone/>
              <a:defRPr sz="1800" b="0">
                <a:solidFill>
                  <a:schemeClr val="tx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Click to add job title</a:t>
            </a:r>
          </a:p>
        </p:txBody>
      </p:sp>
      <p:sp>
        <p:nvSpPr>
          <p:cNvPr id="66" name="Text Placeholder 57">
            <a:extLst>
              <a:ext uri="{FF2B5EF4-FFF2-40B4-BE49-F238E27FC236}">
                <a16:creationId xmlns:a16="http://schemas.microsoft.com/office/drawing/2014/main" id="{93F601CD-C12B-4912-A9BA-1EECAE448CE5}"/>
              </a:ext>
            </a:extLst>
          </p:cNvPr>
          <p:cNvSpPr>
            <a:spLocks noGrp="1"/>
          </p:cNvSpPr>
          <p:nvPr>
            <p:ph type="body" sz="quarter" idx="31" hasCustomPrompt="1"/>
          </p:nvPr>
        </p:nvSpPr>
        <p:spPr>
          <a:xfrm>
            <a:off x="5368925" y="5200219"/>
            <a:ext cx="2479675" cy="313350"/>
          </a:xfrm>
          <a:noFill/>
        </p:spPr>
        <p:txBody>
          <a:bodyPr wrap="square" bIns="36000" anchor="b" anchorCtr="0">
            <a:spAutoFit/>
          </a:bodyPr>
          <a:lstStyle>
            <a:lvl1pPr marL="0" indent="0">
              <a:lnSpc>
                <a:spcPct val="100000"/>
              </a:lnSpc>
              <a:buNone/>
              <a:defRPr sz="1800" b="1">
                <a:solidFill>
                  <a:schemeClr val="accent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Click to add name</a:t>
            </a:r>
          </a:p>
        </p:txBody>
      </p:sp>
      <p:sp>
        <p:nvSpPr>
          <p:cNvPr id="67" name="Text Placeholder 57">
            <a:extLst>
              <a:ext uri="{FF2B5EF4-FFF2-40B4-BE49-F238E27FC236}">
                <a16:creationId xmlns:a16="http://schemas.microsoft.com/office/drawing/2014/main" id="{20C48A33-763A-47D3-A206-1BBD3A417DD0}"/>
              </a:ext>
            </a:extLst>
          </p:cNvPr>
          <p:cNvSpPr>
            <a:spLocks noGrp="1"/>
          </p:cNvSpPr>
          <p:nvPr>
            <p:ph type="body" sz="quarter" idx="32" hasCustomPrompt="1"/>
          </p:nvPr>
        </p:nvSpPr>
        <p:spPr>
          <a:xfrm>
            <a:off x="5368925" y="5536920"/>
            <a:ext cx="2479675" cy="313350"/>
          </a:xfrm>
        </p:spPr>
        <p:txBody>
          <a:bodyPr wrap="square" tIns="36000" bIns="0" anchor="t" anchorCtr="0">
            <a:spAutoFit/>
          </a:bodyPr>
          <a:lstStyle>
            <a:lvl1pPr marL="0" indent="0">
              <a:lnSpc>
                <a:spcPct val="100000"/>
              </a:lnSpc>
              <a:buNone/>
              <a:defRPr sz="1800" b="0">
                <a:solidFill>
                  <a:schemeClr val="tx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Click to add job title</a:t>
            </a:r>
          </a:p>
        </p:txBody>
      </p:sp>
      <p:sp>
        <p:nvSpPr>
          <p:cNvPr id="68" name="Text Placeholder 57">
            <a:extLst>
              <a:ext uri="{FF2B5EF4-FFF2-40B4-BE49-F238E27FC236}">
                <a16:creationId xmlns:a16="http://schemas.microsoft.com/office/drawing/2014/main" id="{D875C94D-753C-4332-A792-6237EEC1F049}"/>
              </a:ext>
            </a:extLst>
          </p:cNvPr>
          <p:cNvSpPr>
            <a:spLocks noGrp="1"/>
          </p:cNvSpPr>
          <p:nvPr>
            <p:ph type="body" sz="quarter" idx="33" hasCustomPrompt="1"/>
          </p:nvPr>
        </p:nvSpPr>
        <p:spPr>
          <a:xfrm>
            <a:off x="9099288" y="2542153"/>
            <a:ext cx="2479675" cy="313350"/>
          </a:xfrm>
        </p:spPr>
        <p:txBody>
          <a:bodyPr wrap="square" bIns="36000" anchor="b" anchorCtr="0">
            <a:spAutoFit/>
          </a:bodyPr>
          <a:lstStyle>
            <a:lvl1pPr marL="0" indent="0">
              <a:lnSpc>
                <a:spcPct val="100000"/>
              </a:lnSpc>
              <a:buNone/>
              <a:defRPr sz="1800" b="1">
                <a:solidFill>
                  <a:schemeClr val="accent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Click to add name</a:t>
            </a:r>
          </a:p>
        </p:txBody>
      </p:sp>
      <p:sp>
        <p:nvSpPr>
          <p:cNvPr id="69" name="Text Placeholder 57">
            <a:extLst>
              <a:ext uri="{FF2B5EF4-FFF2-40B4-BE49-F238E27FC236}">
                <a16:creationId xmlns:a16="http://schemas.microsoft.com/office/drawing/2014/main" id="{B06D4D8C-8568-423B-AABB-FB8BD683AC2A}"/>
              </a:ext>
            </a:extLst>
          </p:cNvPr>
          <p:cNvSpPr>
            <a:spLocks noGrp="1"/>
          </p:cNvSpPr>
          <p:nvPr>
            <p:ph type="body" sz="quarter" idx="34" hasCustomPrompt="1"/>
          </p:nvPr>
        </p:nvSpPr>
        <p:spPr>
          <a:xfrm>
            <a:off x="9099288" y="2878854"/>
            <a:ext cx="2479675" cy="313350"/>
          </a:xfrm>
        </p:spPr>
        <p:txBody>
          <a:bodyPr wrap="square" tIns="36000" bIns="0" anchor="t" anchorCtr="0">
            <a:spAutoFit/>
          </a:bodyPr>
          <a:lstStyle>
            <a:lvl1pPr marL="0" indent="0">
              <a:lnSpc>
                <a:spcPct val="100000"/>
              </a:lnSpc>
              <a:buNone/>
              <a:defRPr sz="1800" b="0">
                <a:solidFill>
                  <a:schemeClr val="tx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Click to add job title</a:t>
            </a:r>
          </a:p>
        </p:txBody>
      </p:sp>
      <p:sp>
        <p:nvSpPr>
          <p:cNvPr id="70" name="Text Placeholder 57">
            <a:extLst>
              <a:ext uri="{FF2B5EF4-FFF2-40B4-BE49-F238E27FC236}">
                <a16:creationId xmlns:a16="http://schemas.microsoft.com/office/drawing/2014/main" id="{7D2B1B3D-7A06-472C-AAC7-C6D547DD8009}"/>
              </a:ext>
            </a:extLst>
          </p:cNvPr>
          <p:cNvSpPr>
            <a:spLocks noGrp="1"/>
          </p:cNvSpPr>
          <p:nvPr>
            <p:ph type="body" sz="quarter" idx="35" hasCustomPrompt="1"/>
          </p:nvPr>
        </p:nvSpPr>
        <p:spPr>
          <a:xfrm>
            <a:off x="9099288" y="3871186"/>
            <a:ext cx="2479675" cy="313350"/>
          </a:xfrm>
        </p:spPr>
        <p:txBody>
          <a:bodyPr wrap="square" bIns="36000" anchor="b" anchorCtr="0">
            <a:spAutoFit/>
          </a:bodyPr>
          <a:lstStyle>
            <a:lvl1pPr marL="0" indent="0">
              <a:lnSpc>
                <a:spcPct val="100000"/>
              </a:lnSpc>
              <a:buNone/>
              <a:defRPr sz="1800" b="1">
                <a:solidFill>
                  <a:schemeClr val="accent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Click to add name</a:t>
            </a:r>
          </a:p>
        </p:txBody>
      </p:sp>
      <p:sp>
        <p:nvSpPr>
          <p:cNvPr id="71" name="Text Placeholder 57">
            <a:extLst>
              <a:ext uri="{FF2B5EF4-FFF2-40B4-BE49-F238E27FC236}">
                <a16:creationId xmlns:a16="http://schemas.microsoft.com/office/drawing/2014/main" id="{AD040565-F4BF-45F9-8EB6-02C700DE6436}"/>
              </a:ext>
            </a:extLst>
          </p:cNvPr>
          <p:cNvSpPr>
            <a:spLocks noGrp="1"/>
          </p:cNvSpPr>
          <p:nvPr>
            <p:ph type="body" sz="quarter" idx="36" hasCustomPrompt="1"/>
          </p:nvPr>
        </p:nvSpPr>
        <p:spPr>
          <a:xfrm>
            <a:off x="9099288" y="4207887"/>
            <a:ext cx="2479675" cy="313350"/>
          </a:xfrm>
        </p:spPr>
        <p:txBody>
          <a:bodyPr wrap="square" tIns="36000" bIns="0" anchor="t" anchorCtr="0">
            <a:spAutoFit/>
          </a:bodyPr>
          <a:lstStyle>
            <a:lvl1pPr marL="0" indent="0">
              <a:lnSpc>
                <a:spcPct val="100000"/>
              </a:lnSpc>
              <a:buNone/>
              <a:defRPr sz="1800" b="0">
                <a:solidFill>
                  <a:schemeClr val="tx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Click to add job title</a:t>
            </a:r>
          </a:p>
        </p:txBody>
      </p:sp>
      <p:sp>
        <p:nvSpPr>
          <p:cNvPr id="72" name="Text Placeholder 57">
            <a:extLst>
              <a:ext uri="{FF2B5EF4-FFF2-40B4-BE49-F238E27FC236}">
                <a16:creationId xmlns:a16="http://schemas.microsoft.com/office/drawing/2014/main" id="{DB9F8BAF-B545-4D72-ADD4-886DC007051C}"/>
              </a:ext>
            </a:extLst>
          </p:cNvPr>
          <p:cNvSpPr>
            <a:spLocks noGrp="1"/>
          </p:cNvSpPr>
          <p:nvPr>
            <p:ph type="body" sz="quarter" idx="37" hasCustomPrompt="1"/>
          </p:nvPr>
        </p:nvSpPr>
        <p:spPr>
          <a:xfrm>
            <a:off x="9099288" y="5200219"/>
            <a:ext cx="2479675" cy="313350"/>
          </a:xfrm>
        </p:spPr>
        <p:txBody>
          <a:bodyPr wrap="square" bIns="36000" anchor="b" anchorCtr="0">
            <a:spAutoFit/>
          </a:bodyPr>
          <a:lstStyle>
            <a:lvl1pPr marL="0" indent="0">
              <a:lnSpc>
                <a:spcPct val="100000"/>
              </a:lnSpc>
              <a:buNone/>
              <a:defRPr sz="1800" b="1">
                <a:solidFill>
                  <a:schemeClr val="accent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Click to add name</a:t>
            </a:r>
          </a:p>
        </p:txBody>
      </p:sp>
      <p:sp>
        <p:nvSpPr>
          <p:cNvPr id="73" name="Text Placeholder 57">
            <a:extLst>
              <a:ext uri="{FF2B5EF4-FFF2-40B4-BE49-F238E27FC236}">
                <a16:creationId xmlns:a16="http://schemas.microsoft.com/office/drawing/2014/main" id="{B0791138-7275-41D5-B115-CD52C7354E2D}"/>
              </a:ext>
            </a:extLst>
          </p:cNvPr>
          <p:cNvSpPr>
            <a:spLocks noGrp="1"/>
          </p:cNvSpPr>
          <p:nvPr>
            <p:ph type="body" sz="quarter" idx="38" hasCustomPrompt="1"/>
          </p:nvPr>
        </p:nvSpPr>
        <p:spPr>
          <a:xfrm>
            <a:off x="9099288" y="5536920"/>
            <a:ext cx="2479675" cy="313350"/>
          </a:xfrm>
        </p:spPr>
        <p:txBody>
          <a:bodyPr wrap="square" tIns="36000" bIns="0" anchor="t" anchorCtr="0">
            <a:spAutoFit/>
          </a:bodyPr>
          <a:lstStyle>
            <a:lvl1pPr marL="0" indent="0">
              <a:lnSpc>
                <a:spcPct val="100000"/>
              </a:lnSpc>
              <a:buNone/>
              <a:defRPr sz="1800" b="0">
                <a:solidFill>
                  <a:schemeClr val="tx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Click to add job title</a:t>
            </a:r>
          </a:p>
        </p:txBody>
      </p:sp>
      <p:cxnSp>
        <p:nvCxnSpPr>
          <p:cNvPr id="100" name="Straight Connector 99">
            <a:extLst>
              <a:ext uri="{FF2B5EF4-FFF2-40B4-BE49-F238E27FC236}">
                <a16:creationId xmlns:a16="http://schemas.microsoft.com/office/drawing/2014/main" id="{50DD2977-1B98-C8CC-3C2E-4E4D084E068E}"/>
              </a:ext>
            </a:extLst>
          </p:cNvPr>
          <p:cNvCxnSpPr/>
          <p:nvPr userDrawn="1"/>
        </p:nvCxnSpPr>
        <p:spPr>
          <a:xfrm>
            <a:off x="3962400" y="401638"/>
            <a:ext cx="0" cy="57975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44854380"/>
      </p:ext>
    </p:extLst>
  </p:cSld>
  <p:clrMapOvr>
    <a:masterClrMapping/>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 Speakers (Light)">
    <p:spTree>
      <p:nvGrpSpPr>
        <p:cNvPr id="1" name=""/>
        <p:cNvGrpSpPr/>
        <p:nvPr/>
      </p:nvGrpSpPr>
      <p:grpSpPr>
        <a:xfrm>
          <a:off x="0" y="0"/>
          <a:ext cx="0" cy="0"/>
          <a:chOff x="0" y="0"/>
          <a:chExt cx="0" cy="0"/>
        </a:xfrm>
      </p:grpSpPr>
      <p:sp>
        <p:nvSpPr>
          <p:cNvPr id="31" name="Text Placeholder 96">
            <a:extLst>
              <a:ext uri="{FF2B5EF4-FFF2-40B4-BE49-F238E27FC236}">
                <a16:creationId xmlns:a16="http://schemas.microsoft.com/office/drawing/2014/main" id="{36C08F25-EA22-4E4E-83B5-7858728FD103}"/>
              </a:ext>
            </a:extLst>
          </p:cNvPr>
          <p:cNvSpPr>
            <a:spLocks noGrp="1"/>
          </p:cNvSpPr>
          <p:nvPr>
            <p:ph type="body" sz="quarter" idx="111" hasCustomPrompt="1"/>
          </p:nvPr>
        </p:nvSpPr>
        <p:spPr>
          <a:xfrm>
            <a:off x="609600" y="6200775"/>
            <a:ext cx="9753600" cy="657225"/>
          </a:xfrm>
        </p:spPr>
        <p:txBody>
          <a:bodyPr bIns="72000" anchor="b" anchorCtr="0">
            <a:noAutofit/>
          </a:bodyPr>
          <a:lstStyle>
            <a:lvl1pPr>
              <a:lnSpc>
                <a:spcPct val="100000"/>
              </a:lnSpc>
              <a:spcAft>
                <a:spcPts val="300"/>
              </a:spcAft>
              <a:buNone/>
              <a:defRPr sz="800"/>
            </a:lvl1pPr>
          </a:lstStyle>
          <a:p>
            <a:pPr lvl="0"/>
            <a:r>
              <a:rPr lang="en-US" dirty="0"/>
              <a:t>Footnotes</a:t>
            </a:r>
          </a:p>
        </p:txBody>
      </p:sp>
      <p:sp>
        <p:nvSpPr>
          <p:cNvPr id="6" name="Date Placeholder 5">
            <a:extLst>
              <a:ext uri="{FF2B5EF4-FFF2-40B4-BE49-F238E27FC236}">
                <a16:creationId xmlns:a16="http://schemas.microsoft.com/office/drawing/2014/main" id="{98CF1364-95FC-4822-BD65-0519B5DD9BCE}"/>
              </a:ext>
            </a:extLst>
          </p:cNvPr>
          <p:cNvSpPr>
            <a:spLocks noGrp="1"/>
          </p:cNvSpPr>
          <p:nvPr>
            <p:ph type="dt" sz="half" idx="10"/>
          </p:nvPr>
        </p:nvSpPr>
        <p:spPr/>
        <p:txBody>
          <a:bodyPr/>
          <a:lstStyle>
            <a:lvl1pPr>
              <a:lnSpc>
                <a:spcPct val="100000"/>
              </a:lnSpc>
              <a:defRPr/>
            </a:lvl1pPr>
          </a:lstStyle>
          <a:p>
            <a:endParaRPr lang="en-GB"/>
          </a:p>
        </p:txBody>
      </p:sp>
      <p:sp>
        <p:nvSpPr>
          <p:cNvPr id="5" name="Picture Placeholder 4">
            <a:extLst>
              <a:ext uri="{FF2B5EF4-FFF2-40B4-BE49-F238E27FC236}">
                <a16:creationId xmlns:a16="http://schemas.microsoft.com/office/drawing/2014/main" id="{1112D1D8-F166-4F88-B507-30219E1A1C60}"/>
              </a:ext>
            </a:extLst>
          </p:cNvPr>
          <p:cNvSpPr>
            <a:spLocks noGrp="1"/>
          </p:cNvSpPr>
          <p:nvPr>
            <p:ph type="pic" sz="quarter" idx="15" hasCustomPrompt="1"/>
          </p:nvPr>
        </p:nvSpPr>
        <p:spPr>
          <a:xfrm>
            <a:off x="4775201" y="2111796"/>
            <a:ext cx="1219198" cy="1219197"/>
          </a:xfrm>
          <a:prstGeom prst="ellipse">
            <a:avLst/>
          </a:prstGeom>
          <a:blipFill>
            <a:blip r:embed="rId3">
              <a:extLst>
                <a:ext uri="{96DAC541-7B7A-43D3-8B79-37D633B846F1}">
                  <asvg:svgBlip xmlns:asvg="http://schemas.microsoft.com/office/drawing/2016/SVG/main" r:embed="rId4"/>
                </a:ext>
              </a:extLst>
            </a:blip>
            <a:stretch>
              <a:fillRect/>
            </a:stretch>
          </a:blipFill>
        </p:spPr>
        <p:txBody>
          <a:bodyPr>
            <a:noAutofit/>
          </a:bodyPr>
          <a:lstStyle>
            <a:lvl1pPr marL="0" indent="0">
              <a:lnSpc>
                <a:spcPct val="100000"/>
              </a:lnSpc>
              <a:buNone/>
              <a:defRPr/>
            </a:lvl1pPr>
          </a:lstStyle>
          <a:p>
            <a:r>
              <a:rPr lang="en-US"/>
              <a:t> </a:t>
            </a:r>
          </a:p>
        </p:txBody>
      </p:sp>
      <p:sp>
        <p:nvSpPr>
          <p:cNvPr id="2" name="Title 1">
            <a:extLst>
              <a:ext uri="{FF2B5EF4-FFF2-40B4-BE49-F238E27FC236}">
                <a16:creationId xmlns:a16="http://schemas.microsoft.com/office/drawing/2014/main" id="{2D9635B2-3D27-4FA3-B863-05E4C9624AB6}"/>
              </a:ext>
            </a:extLst>
          </p:cNvPr>
          <p:cNvSpPr>
            <a:spLocks noGrp="1"/>
          </p:cNvSpPr>
          <p:nvPr>
            <p:ph type="title" hasCustomPrompt="1"/>
          </p:nvPr>
        </p:nvSpPr>
        <p:spPr>
          <a:xfrm>
            <a:off x="609600" y="2813447"/>
            <a:ext cx="3048000" cy="1231106"/>
          </a:xfrm>
        </p:spPr>
        <p:txBody>
          <a:bodyPr wrap="square" anchor="ctr" anchorCtr="0">
            <a:spAutoFit/>
          </a:bodyPr>
          <a:lstStyle>
            <a:lvl1pPr>
              <a:lnSpc>
                <a:spcPct val="100000"/>
              </a:lnSpc>
              <a:defRPr sz="4000"/>
            </a:lvl1pPr>
          </a:lstStyle>
          <a:p>
            <a:r>
              <a:rPr lang="en-US" dirty="0"/>
              <a:t>Click to enter title here</a:t>
            </a:r>
          </a:p>
        </p:txBody>
      </p:sp>
      <p:sp>
        <p:nvSpPr>
          <p:cNvPr id="8" name="Slide Number Placeholder 7">
            <a:extLst>
              <a:ext uri="{FF2B5EF4-FFF2-40B4-BE49-F238E27FC236}">
                <a16:creationId xmlns:a16="http://schemas.microsoft.com/office/drawing/2014/main" id="{B7FF9A92-5BDB-40F9-8C9E-94BECF288EF4}"/>
              </a:ext>
            </a:extLst>
          </p:cNvPr>
          <p:cNvSpPr>
            <a:spLocks noGrp="1"/>
          </p:cNvSpPr>
          <p:nvPr>
            <p:ph type="sldNum" sz="quarter" idx="12"/>
          </p:nvPr>
        </p:nvSpPr>
        <p:spPr/>
        <p:txBody>
          <a:bodyPr/>
          <a:lstStyle>
            <a:lvl1pPr>
              <a:lnSpc>
                <a:spcPct val="100000"/>
              </a:lnSpc>
              <a:defRPr/>
            </a:lvl1pPr>
          </a:lstStyle>
          <a:p>
            <a:fld id="{F8E47D07-9D1E-4FE9-B31A-2F5863681021}" type="slidenum">
              <a:rPr lang="en-GB" smtClean="0"/>
              <a:pPr/>
              <a:t>‹#›</a:t>
            </a:fld>
            <a:endParaRPr lang="en-GB"/>
          </a:p>
        </p:txBody>
      </p:sp>
      <p:sp>
        <p:nvSpPr>
          <p:cNvPr id="40" name="Picture Placeholder 4">
            <a:extLst>
              <a:ext uri="{FF2B5EF4-FFF2-40B4-BE49-F238E27FC236}">
                <a16:creationId xmlns:a16="http://schemas.microsoft.com/office/drawing/2014/main" id="{1B1FC8CD-D4CE-4E11-90DE-BDAEAE7935BA}"/>
              </a:ext>
            </a:extLst>
          </p:cNvPr>
          <p:cNvSpPr>
            <a:spLocks noGrp="1"/>
          </p:cNvSpPr>
          <p:nvPr>
            <p:ph type="pic" sz="quarter" idx="18" hasCustomPrompt="1"/>
          </p:nvPr>
        </p:nvSpPr>
        <p:spPr>
          <a:xfrm>
            <a:off x="9855200" y="2111796"/>
            <a:ext cx="1219198" cy="1219197"/>
          </a:xfrm>
          <a:prstGeom prst="ellipse">
            <a:avLst/>
          </a:prstGeom>
          <a:blipFill>
            <a:blip r:embed="rId5">
              <a:extLst>
                <a:ext uri="{96DAC541-7B7A-43D3-8B79-37D633B846F1}">
                  <asvg:svgBlip xmlns:asvg="http://schemas.microsoft.com/office/drawing/2016/SVG/main" r:embed="rId6"/>
                </a:ext>
              </a:extLst>
            </a:blip>
            <a:stretch>
              <a:fillRect/>
            </a:stretch>
          </a:blipFill>
        </p:spPr>
        <p:txBody>
          <a:bodyPr>
            <a:noAutofit/>
          </a:bodyPr>
          <a:lstStyle>
            <a:lvl1pPr marL="0" indent="0">
              <a:lnSpc>
                <a:spcPct val="100000"/>
              </a:lnSpc>
              <a:buNone/>
              <a:defRPr/>
            </a:lvl1pPr>
          </a:lstStyle>
          <a:p>
            <a:r>
              <a:rPr lang="en-US"/>
              <a:t> </a:t>
            </a:r>
          </a:p>
        </p:txBody>
      </p:sp>
      <p:sp>
        <p:nvSpPr>
          <p:cNvPr id="43" name="Picture Placeholder 4">
            <a:extLst>
              <a:ext uri="{FF2B5EF4-FFF2-40B4-BE49-F238E27FC236}">
                <a16:creationId xmlns:a16="http://schemas.microsoft.com/office/drawing/2014/main" id="{98BEEA61-F657-4A84-A5AD-517F0892DC25}"/>
              </a:ext>
            </a:extLst>
          </p:cNvPr>
          <p:cNvSpPr>
            <a:spLocks noGrp="1"/>
          </p:cNvSpPr>
          <p:nvPr>
            <p:ph type="pic" sz="quarter" idx="21" hasCustomPrompt="1"/>
          </p:nvPr>
        </p:nvSpPr>
        <p:spPr>
          <a:xfrm>
            <a:off x="7315200" y="2111796"/>
            <a:ext cx="1219198" cy="1219197"/>
          </a:xfrm>
          <a:prstGeom prst="ellipse">
            <a:avLst/>
          </a:prstGeom>
          <a:blipFill>
            <a:blip r:embed="rId7">
              <a:extLst>
                <a:ext uri="{96DAC541-7B7A-43D3-8B79-37D633B846F1}">
                  <asvg:svgBlip xmlns:asvg="http://schemas.microsoft.com/office/drawing/2016/SVG/main" r:embed="rId8"/>
                </a:ext>
              </a:extLst>
            </a:blip>
            <a:stretch>
              <a:fillRect/>
            </a:stretch>
          </a:blipFill>
        </p:spPr>
        <p:txBody>
          <a:bodyPr>
            <a:noAutofit/>
          </a:bodyPr>
          <a:lstStyle>
            <a:lvl1pPr marL="0" indent="0">
              <a:lnSpc>
                <a:spcPct val="100000"/>
              </a:lnSpc>
              <a:buNone/>
              <a:defRPr/>
            </a:lvl1pPr>
          </a:lstStyle>
          <a:p>
            <a:r>
              <a:rPr lang="en-US"/>
              <a:t> </a:t>
            </a:r>
          </a:p>
        </p:txBody>
      </p:sp>
      <p:sp>
        <p:nvSpPr>
          <p:cNvPr id="60" name="Text Placeholder 57">
            <a:extLst>
              <a:ext uri="{FF2B5EF4-FFF2-40B4-BE49-F238E27FC236}">
                <a16:creationId xmlns:a16="http://schemas.microsoft.com/office/drawing/2014/main" id="{A0245B7A-36B7-48DD-8BF2-091A694BA5DC}"/>
              </a:ext>
            </a:extLst>
          </p:cNvPr>
          <p:cNvSpPr>
            <a:spLocks noGrp="1"/>
          </p:cNvSpPr>
          <p:nvPr>
            <p:ph type="body" sz="quarter" idx="25" hasCustomPrompt="1"/>
          </p:nvPr>
        </p:nvSpPr>
        <p:spPr>
          <a:xfrm>
            <a:off x="9347199" y="3541524"/>
            <a:ext cx="2235200" cy="359517"/>
          </a:xfrm>
        </p:spPr>
        <p:txBody>
          <a:bodyPr bIns="36000" anchor="b" anchorCtr="0">
            <a:noAutofit/>
          </a:bodyPr>
          <a:lstStyle>
            <a:lvl1pPr marL="0" indent="0">
              <a:lnSpc>
                <a:spcPct val="100000"/>
              </a:lnSpc>
              <a:buNone/>
              <a:defRPr sz="1800" b="1">
                <a:solidFill>
                  <a:schemeClr val="accent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dirty="0"/>
              <a:t>Click to add name</a:t>
            </a:r>
          </a:p>
        </p:txBody>
      </p:sp>
      <p:sp>
        <p:nvSpPr>
          <p:cNvPr id="61" name="Text Placeholder 57">
            <a:extLst>
              <a:ext uri="{FF2B5EF4-FFF2-40B4-BE49-F238E27FC236}">
                <a16:creationId xmlns:a16="http://schemas.microsoft.com/office/drawing/2014/main" id="{B12401EB-21B8-49A0-87B6-9030A3923DC9}"/>
              </a:ext>
            </a:extLst>
          </p:cNvPr>
          <p:cNvSpPr>
            <a:spLocks noGrp="1"/>
          </p:cNvSpPr>
          <p:nvPr>
            <p:ph type="body" sz="quarter" idx="26" hasCustomPrompt="1"/>
          </p:nvPr>
        </p:nvSpPr>
        <p:spPr>
          <a:xfrm>
            <a:off x="9347199" y="3924392"/>
            <a:ext cx="2235200" cy="313350"/>
          </a:xfrm>
        </p:spPr>
        <p:txBody>
          <a:bodyPr tIns="36000" bIns="0" anchor="t" anchorCtr="0">
            <a:noAutofit/>
          </a:bodyPr>
          <a:lstStyle>
            <a:lvl1pPr marL="0" indent="0">
              <a:lnSpc>
                <a:spcPct val="100000"/>
              </a:lnSpc>
              <a:buNone/>
              <a:defRPr sz="1800" b="0">
                <a:solidFill>
                  <a:schemeClr val="tx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dirty="0"/>
              <a:t>Click to add job title</a:t>
            </a:r>
          </a:p>
        </p:txBody>
      </p:sp>
      <p:sp>
        <p:nvSpPr>
          <p:cNvPr id="62" name="Text Placeholder 57">
            <a:extLst>
              <a:ext uri="{FF2B5EF4-FFF2-40B4-BE49-F238E27FC236}">
                <a16:creationId xmlns:a16="http://schemas.microsoft.com/office/drawing/2014/main" id="{B1E36713-F111-4648-B34F-AAFF8DEC1670}"/>
              </a:ext>
            </a:extLst>
          </p:cNvPr>
          <p:cNvSpPr>
            <a:spLocks noGrp="1"/>
          </p:cNvSpPr>
          <p:nvPr>
            <p:ph type="body" sz="quarter" idx="27" hasCustomPrompt="1"/>
          </p:nvPr>
        </p:nvSpPr>
        <p:spPr>
          <a:xfrm>
            <a:off x="4267200" y="3541524"/>
            <a:ext cx="2235200" cy="359517"/>
          </a:xfrm>
        </p:spPr>
        <p:txBody>
          <a:bodyPr wrap="square" bIns="36000" anchor="b" anchorCtr="0">
            <a:noAutofit/>
          </a:bodyPr>
          <a:lstStyle>
            <a:lvl1pPr marL="0" indent="0">
              <a:lnSpc>
                <a:spcPct val="100000"/>
              </a:lnSpc>
              <a:buNone/>
              <a:defRPr sz="1800" b="1">
                <a:solidFill>
                  <a:schemeClr val="accent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dirty="0"/>
              <a:t>Click to add name</a:t>
            </a:r>
          </a:p>
        </p:txBody>
      </p:sp>
      <p:sp>
        <p:nvSpPr>
          <p:cNvPr id="63" name="Text Placeholder 57">
            <a:extLst>
              <a:ext uri="{FF2B5EF4-FFF2-40B4-BE49-F238E27FC236}">
                <a16:creationId xmlns:a16="http://schemas.microsoft.com/office/drawing/2014/main" id="{C7941355-3F61-4691-8CBE-A8EE5B41B831}"/>
              </a:ext>
            </a:extLst>
          </p:cNvPr>
          <p:cNvSpPr>
            <a:spLocks noGrp="1"/>
          </p:cNvSpPr>
          <p:nvPr>
            <p:ph type="body" sz="quarter" idx="28" hasCustomPrompt="1"/>
          </p:nvPr>
        </p:nvSpPr>
        <p:spPr>
          <a:xfrm>
            <a:off x="4267200" y="3924392"/>
            <a:ext cx="2235200" cy="313350"/>
          </a:xfrm>
        </p:spPr>
        <p:txBody>
          <a:bodyPr wrap="square" tIns="36000" bIns="0" anchor="t" anchorCtr="0">
            <a:spAutoFit/>
          </a:bodyPr>
          <a:lstStyle>
            <a:lvl1pPr marL="0" indent="0">
              <a:lnSpc>
                <a:spcPct val="100000"/>
              </a:lnSpc>
              <a:buNone/>
              <a:defRPr sz="1800" b="0">
                <a:solidFill>
                  <a:schemeClr val="tx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dirty="0"/>
              <a:t>Click to add job title</a:t>
            </a:r>
          </a:p>
        </p:txBody>
      </p:sp>
      <p:sp>
        <p:nvSpPr>
          <p:cNvPr id="64" name="Text Placeholder 57">
            <a:extLst>
              <a:ext uri="{FF2B5EF4-FFF2-40B4-BE49-F238E27FC236}">
                <a16:creationId xmlns:a16="http://schemas.microsoft.com/office/drawing/2014/main" id="{D4C3AF58-54F1-4682-B4D9-555CBA584B33}"/>
              </a:ext>
            </a:extLst>
          </p:cNvPr>
          <p:cNvSpPr>
            <a:spLocks noGrp="1"/>
          </p:cNvSpPr>
          <p:nvPr>
            <p:ph type="body" sz="quarter" idx="29" hasCustomPrompt="1"/>
          </p:nvPr>
        </p:nvSpPr>
        <p:spPr>
          <a:xfrm>
            <a:off x="6807199" y="3541524"/>
            <a:ext cx="2235200" cy="359517"/>
          </a:xfrm>
        </p:spPr>
        <p:txBody>
          <a:bodyPr bIns="36000" anchor="b" anchorCtr="0">
            <a:noAutofit/>
          </a:bodyPr>
          <a:lstStyle>
            <a:lvl1pPr marL="0" indent="0">
              <a:lnSpc>
                <a:spcPct val="100000"/>
              </a:lnSpc>
              <a:buNone/>
              <a:defRPr sz="1800" b="1">
                <a:solidFill>
                  <a:schemeClr val="accent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dirty="0"/>
              <a:t>Click to add name</a:t>
            </a:r>
          </a:p>
        </p:txBody>
      </p:sp>
      <p:sp>
        <p:nvSpPr>
          <p:cNvPr id="65" name="Text Placeholder 57">
            <a:extLst>
              <a:ext uri="{FF2B5EF4-FFF2-40B4-BE49-F238E27FC236}">
                <a16:creationId xmlns:a16="http://schemas.microsoft.com/office/drawing/2014/main" id="{A102C3EE-ADA7-4748-833E-59DB5769D8D2}"/>
              </a:ext>
            </a:extLst>
          </p:cNvPr>
          <p:cNvSpPr>
            <a:spLocks noGrp="1"/>
          </p:cNvSpPr>
          <p:nvPr>
            <p:ph type="body" sz="quarter" idx="30" hasCustomPrompt="1"/>
          </p:nvPr>
        </p:nvSpPr>
        <p:spPr>
          <a:xfrm>
            <a:off x="6807199" y="3924392"/>
            <a:ext cx="2235200" cy="313350"/>
          </a:xfrm>
        </p:spPr>
        <p:txBody>
          <a:bodyPr tIns="36000" bIns="0" anchor="t" anchorCtr="0">
            <a:noAutofit/>
          </a:bodyPr>
          <a:lstStyle>
            <a:lvl1pPr marL="0" indent="0">
              <a:lnSpc>
                <a:spcPct val="100000"/>
              </a:lnSpc>
              <a:buNone/>
              <a:defRPr sz="1800" b="0">
                <a:solidFill>
                  <a:schemeClr val="tx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dirty="0"/>
              <a:t>Click to add job title</a:t>
            </a:r>
          </a:p>
        </p:txBody>
      </p:sp>
      <p:cxnSp>
        <p:nvCxnSpPr>
          <p:cNvPr id="15" name="Straight Connector 14">
            <a:extLst>
              <a:ext uri="{FF2B5EF4-FFF2-40B4-BE49-F238E27FC236}">
                <a16:creationId xmlns:a16="http://schemas.microsoft.com/office/drawing/2014/main" id="{B5C44839-40A6-908A-30D5-FAFFDE645937}"/>
              </a:ext>
            </a:extLst>
          </p:cNvPr>
          <p:cNvCxnSpPr/>
          <p:nvPr userDrawn="1"/>
        </p:nvCxnSpPr>
        <p:spPr>
          <a:xfrm>
            <a:off x="3962400" y="401638"/>
            <a:ext cx="0" cy="57975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57201993"/>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ext Placeholder 96">
            <a:extLst>
              <a:ext uri="{FF2B5EF4-FFF2-40B4-BE49-F238E27FC236}">
                <a16:creationId xmlns:a16="http://schemas.microsoft.com/office/drawing/2014/main" id="{462FAF15-0CB5-418E-A59C-EA8FADE526AE}"/>
              </a:ext>
            </a:extLst>
          </p:cNvPr>
          <p:cNvSpPr>
            <a:spLocks noGrp="1"/>
          </p:cNvSpPr>
          <p:nvPr>
            <p:ph type="body" sz="quarter" idx="111" hasCustomPrompt="1"/>
          </p:nvPr>
        </p:nvSpPr>
        <p:spPr>
          <a:xfrm>
            <a:off x="609600" y="6200775"/>
            <a:ext cx="9753600" cy="657225"/>
          </a:xfrm>
        </p:spPr>
        <p:txBody>
          <a:bodyPr lIns="0" bIns="72000" anchor="b" anchorCtr="0">
            <a:noAutofit/>
          </a:bodyPr>
          <a:lstStyle>
            <a:lvl1pPr>
              <a:lnSpc>
                <a:spcPct val="100000"/>
              </a:lnSpc>
              <a:spcAft>
                <a:spcPts val="300"/>
              </a:spcAft>
              <a:buNone/>
              <a:defRPr sz="800"/>
            </a:lvl1pPr>
          </a:lstStyle>
          <a:p>
            <a:pPr lvl="0"/>
            <a:r>
              <a:rPr lang="en-US" dirty="0"/>
              <a:t>Footnotes</a:t>
            </a:r>
          </a:p>
        </p:txBody>
      </p:sp>
      <p:sp>
        <p:nvSpPr>
          <p:cNvPr id="8" name="Date Placeholder 7">
            <a:extLst>
              <a:ext uri="{FF2B5EF4-FFF2-40B4-BE49-F238E27FC236}">
                <a16:creationId xmlns:a16="http://schemas.microsoft.com/office/drawing/2014/main" id="{11075AA4-1FA9-4704-A587-D8E88C1D1EF9}"/>
              </a:ext>
            </a:extLst>
          </p:cNvPr>
          <p:cNvSpPr>
            <a:spLocks noGrp="1"/>
          </p:cNvSpPr>
          <p:nvPr>
            <p:ph type="dt" sz="half" idx="10"/>
          </p:nvPr>
        </p:nvSpPr>
        <p:spPr/>
        <p:txBody>
          <a:bodyPr/>
          <a:lstStyle>
            <a:lvl1pPr>
              <a:lnSpc>
                <a:spcPct val="100000"/>
              </a:lnSpc>
              <a:defRPr/>
            </a:lvl1pPr>
          </a:lstStyle>
          <a:p>
            <a:endParaRPr lang="en-GB" dirty="0"/>
          </a:p>
        </p:txBody>
      </p:sp>
      <p:sp>
        <p:nvSpPr>
          <p:cNvPr id="11" name="Slide Number Placeholder 10">
            <a:extLst>
              <a:ext uri="{FF2B5EF4-FFF2-40B4-BE49-F238E27FC236}">
                <a16:creationId xmlns:a16="http://schemas.microsoft.com/office/drawing/2014/main" id="{A7BF9FC5-73CA-47D5-891A-42CBDE79952C}"/>
              </a:ext>
            </a:extLst>
          </p:cNvPr>
          <p:cNvSpPr>
            <a:spLocks noGrp="1"/>
          </p:cNvSpPr>
          <p:nvPr>
            <p:ph type="sldNum" sz="quarter" idx="12"/>
          </p:nvPr>
        </p:nvSpPr>
        <p:spPr/>
        <p:txBody>
          <a:bodyPr/>
          <a:lstStyle>
            <a:lvl1pPr>
              <a:lnSpc>
                <a:spcPct val="100000"/>
              </a:lnSpc>
              <a:defRPr/>
            </a:lvl1pPr>
          </a:lstStyle>
          <a:p>
            <a:fld id="{F8E47D07-9D1E-4FE9-B31A-2F5863681021}" type="slidenum">
              <a:rPr lang="en-GB" smtClean="0"/>
              <a:pPr/>
              <a:t>‹#›</a:t>
            </a:fld>
            <a:endParaRPr lang="en-GB" dirty="0"/>
          </a:p>
        </p:txBody>
      </p:sp>
      <p:sp>
        <p:nvSpPr>
          <p:cNvPr id="4" name="Title 3">
            <a:extLst>
              <a:ext uri="{FF2B5EF4-FFF2-40B4-BE49-F238E27FC236}">
                <a16:creationId xmlns:a16="http://schemas.microsoft.com/office/drawing/2014/main" id="{210C8DA3-851F-55FD-7B74-6FCAE0E03C6E}"/>
              </a:ext>
            </a:extLst>
          </p:cNvPr>
          <p:cNvSpPr>
            <a:spLocks noGrp="1"/>
          </p:cNvSpPr>
          <p:nvPr>
            <p:ph type="title" hasCustomPrompt="1"/>
          </p:nvPr>
        </p:nvSpPr>
        <p:spPr/>
        <p:txBody>
          <a:bodyPr/>
          <a:lstStyle/>
          <a:p>
            <a:r>
              <a:rPr lang="en-US" dirty="0"/>
              <a:t>Click to enter title here</a:t>
            </a:r>
          </a:p>
        </p:txBody>
      </p:sp>
    </p:spTree>
    <p:custDataLst>
      <p:tags r:id="rId1"/>
    </p:custDataLst>
    <p:extLst>
      <p:ext uri="{BB962C8B-B14F-4D97-AF65-F5344CB8AC3E}">
        <p14:creationId xmlns:p14="http://schemas.microsoft.com/office/powerpoint/2010/main" val="1926881019"/>
      </p:ext>
    </p:extLst>
  </p:cSld>
  <p:clrMapOvr>
    <a:masterClrMapping/>
  </p:clrMapOvr>
  <p:extLst>
    <p:ext uri="{DCECCB84-F9BA-43D5-87BE-67443E8EF086}">
      <p15:sldGuideLst xmlns:p15="http://schemas.microsoft.com/office/powerpoint/2012/main">
        <p15:guide id="5" orient="horz" pos="925" userDrawn="1">
          <p15:clr>
            <a:srgbClr val="A6428C"/>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0 Speakers (Dark)">
    <p:bg>
      <p:bgPr>
        <a:solidFill>
          <a:schemeClr val="accent1"/>
        </a:solidFill>
        <a:effectLst/>
      </p:bgPr>
    </p:bg>
    <p:spTree>
      <p:nvGrpSpPr>
        <p:cNvPr id="1" name=""/>
        <p:cNvGrpSpPr/>
        <p:nvPr/>
      </p:nvGrpSpPr>
      <p:grpSpPr>
        <a:xfrm>
          <a:off x="0" y="0"/>
          <a:ext cx="0" cy="0"/>
          <a:chOff x="0" y="0"/>
          <a:chExt cx="0" cy="0"/>
        </a:xfrm>
      </p:grpSpPr>
      <p:sp>
        <p:nvSpPr>
          <p:cNvPr id="31" name="Text Placeholder 96">
            <a:extLst>
              <a:ext uri="{FF2B5EF4-FFF2-40B4-BE49-F238E27FC236}">
                <a16:creationId xmlns:a16="http://schemas.microsoft.com/office/drawing/2014/main" id="{B480DF74-92FB-4ECD-B23E-4C539F84744E}"/>
              </a:ext>
            </a:extLst>
          </p:cNvPr>
          <p:cNvSpPr>
            <a:spLocks noGrp="1"/>
          </p:cNvSpPr>
          <p:nvPr>
            <p:ph type="body" sz="quarter" idx="111" hasCustomPrompt="1"/>
          </p:nvPr>
        </p:nvSpPr>
        <p:spPr>
          <a:xfrm>
            <a:off x="609600" y="6200775"/>
            <a:ext cx="9753599" cy="657225"/>
          </a:xfrm>
        </p:spPr>
        <p:txBody>
          <a:bodyPr bIns="72000" anchor="b" anchorCtr="0">
            <a:noAutofit/>
          </a:bodyPr>
          <a:lstStyle>
            <a:lvl1pPr>
              <a:lnSpc>
                <a:spcPct val="100000"/>
              </a:lnSpc>
              <a:spcAft>
                <a:spcPts val="300"/>
              </a:spcAft>
              <a:buNone/>
              <a:defRPr sz="800">
                <a:solidFill>
                  <a:schemeClr val="bg1"/>
                </a:solidFill>
              </a:defRPr>
            </a:lvl1pPr>
          </a:lstStyle>
          <a:p>
            <a:pPr lvl="0"/>
            <a:r>
              <a:rPr lang="en-US" dirty="0"/>
              <a:t>Footnotes</a:t>
            </a:r>
          </a:p>
        </p:txBody>
      </p:sp>
      <p:sp>
        <p:nvSpPr>
          <p:cNvPr id="6" name="Date Placeholder 5">
            <a:extLst>
              <a:ext uri="{FF2B5EF4-FFF2-40B4-BE49-F238E27FC236}">
                <a16:creationId xmlns:a16="http://schemas.microsoft.com/office/drawing/2014/main" id="{98CF1364-95FC-4822-BD65-0519B5DD9BCE}"/>
              </a:ext>
            </a:extLst>
          </p:cNvPr>
          <p:cNvSpPr>
            <a:spLocks noGrp="1"/>
          </p:cNvSpPr>
          <p:nvPr>
            <p:ph type="dt" sz="half" idx="10"/>
          </p:nvPr>
        </p:nvSpPr>
        <p:spPr/>
        <p:txBody>
          <a:bodyPr/>
          <a:lstStyle>
            <a:lvl1pPr>
              <a:lnSpc>
                <a:spcPct val="100000"/>
              </a:lnSpc>
              <a:defRPr>
                <a:solidFill>
                  <a:schemeClr val="bg1"/>
                </a:solidFill>
              </a:defRPr>
            </a:lvl1pPr>
          </a:lstStyle>
          <a:p>
            <a:endParaRPr lang="en-GB"/>
          </a:p>
        </p:txBody>
      </p:sp>
      <p:sp>
        <p:nvSpPr>
          <p:cNvPr id="58" name="Text Placeholder 57">
            <a:extLst>
              <a:ext uri="{FF2B5EF4-FFF2-40B4-BE49-F238E27FC236}">
                <a16:creationId xmlns:a16="http://schemas.microsoft.com/office/drawing/2014/main" id="{EE263FC4-B3BF-4198-B246-A58FF8C1DAD1}"/>
              </a:ext>
            </a:extLst>
          </p:cNvPr>
          <p:cNvSpPr>
            <a:spLocks noGrp="1"/>
          </p:cNvSpPr>
          <p:nvPr>
            <p:ph type="body" sz="quarter" idx="23" hasCustomPrompt="1"/>
          </p:nvPr>
        </p:nvSpPr>
        <p:spPr>
          <a:xfrm>
            <a:off x="5368925" y="3871258"/>
            <a:ext cx="2479675" cy="313350"/>
          </a:xfrm>
        </p:spPr>
        <p:txBody>
          <a:bodyPr bIns="36000" anchor="b" anchorCtr="0">
            <a:noAutofit/>
          </a:bodyPr>
          <a:lstStyle>
            <a:lvl1pPr marL="0" indent="0">
              <a:lnSpc>
                <a:spcPct val="100000"/>
              </a:lnSpc>
              <a:buNone/>
              <a:defRPr sz="1800" b="1">
                <a:solidFill>
                  <a:schemeClr val="bg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dirty="0"/>
              <a:t>Click to add name</a:t>
            </a:r>
          </a:p>
        </p:txBody>
      </p:sp>
      <p:sp>
        <p:nvSpPr>
          <p:cNvPr id="5" name="Picture Placeholder 4">
            <a:extLst>
              <a:ext uri="{FF2B5EF4-FFF2-40B4-BE49-F238E27FC236}">
                <a16:creationId xmlns:a16="http://schemas.microsoft.com/office/drawing/2014/main" id="{1112D1D8-F166-4F88-B507-30219E1A1C60}"/>
              </a:ext>
            </a:extLst>
          </p:cNvPr>
          <p:cNvSpPr>
            <a:spLocks noGrp="1"/>
          </p:cNvSpPr>
          <p:nvPr>
            <p:ph type="pic" sz="quarter" idx="15" hasCustomPrompt="1"/>
          </p:nvPr>
        </p:nvSpPr>
        <p:spPr>
          <a:xfrm>
            <a:off x="4259755" y="1054177"/>
            <a:ext cx="928195" cy="928194"/>
          </a:xfrm>
          <a:prstGeom prst="ellipse">
            <a:avLst/>
          </a:prstGeom>
          <a:blipFill>
            <a:blip r:embed="rId3">
              <a:extLst>
                <a:ext uri="{96DAC541-7B7A-43D3-8B79-37D633B846F1}">
                  <asvg:svgBlip xmlns:asvg="http://schemas.microsoft.com/office/drawing/2016/SVG/main" r:embed="rId4"/>
                </a:ext>
              </a:extLst>
            </a:blip>
            <a:stretch>
              <a:fillRect/>
            </a:stretch>
          </a:blipFill>
        </p:spPr>
        <p:txBody>
          <a:bodyPr>
            <a:noAutofit/>
          </a:bodyPr>
          <a:lstStyle>
            <a:lvl1pPr marL="0" indent="0">
              <a:lnSpc>
                <a:spcPct val="100000"/>
              </a:lnSpc>
              <a:buNone/>
              <a:defRPr/>
            </a:lvl1pPr>
          </a:lstStyle>
          <a:p>
            <a:r>
              <a:rPr lang="en-US"/>
              <a:t> </a:t>
            </a:r>
          </a:p>
        </p:txBody>
      </p:sp>
      <p:sp>
        <p:nvSpPr>
          <p:cNvPr id="2" name="Title 1">
            <a:extLst>
              <a:ext uri="{FF2B5EF4-FFF2-40B4-BE49-F238E27FC236}">
                <a16:creationId xmlns:a16="http://schemas.microsoft.com/office/drawing/2014/main" id="{2D9635B2-3D27-4FA3-B863-05E4C9624AB6}"/>
              </a:ext>
            </a:extLst>
          </p:cNvPr>
          <p:cNvSpPr>
            <a:spLocks noGrp="1"/>
          </p:cNvSpPr>
          <p:nvPr>
            <p:ph type="title" hasCustomPrompt="1"/>
          </p:nvPr>
        </p:nvSpPr>
        <p:spPr>
          <a:xfrm>
            <a:off x="609600" y="2813447"/>
            <a:ext cx="3048000" cy="1231106"/>
          </a:xfrm>
        </p:spPr>
        <p:txBody>
          <a:bodyPr wrap="square" anchor="ctr" anchorCtr="0">
            <a:spAutoFit/>
          </a:bodyPr>
          <a:lstStyle>
            <a:lvl1pPr>
              <a:lnSpc>
                <a:spcPct val="100000"/>
              </a:lnSpc>
              <a:defRPr sz="4000">
                <a:solidFill>
                  <a:schemeClr val="bg1"/>
                </a:solidFill>
              </a:defRPr>
            </a:lvl1pPr>
          </a:lstStyle>
          <a:p>
            <a:r>
              <a:rPr lang="en-US" dirty="0"/>
              <a:t>Click to enter title here</a:t>
            </a:r>
          </a:p>
        </p:txBody>
      </p:sp>
      <p:sp>
        <p:nvSpPr>
          <p:cNvPr id="8" name="Slide Number Placeholder 7">
            <a:extLst>
              <a:ext uri="{FF2B5EF4-FFF2-40B4-BE49-F238E27FC236}">
                <a16:creationId xmlns:a16="http://schemas.microsoft.com/office/drawing/2014/main" id="{B7FF9A92-5BDB-40F9-8C9E-94BECF288EF4}"/>
              </a:ext>
            </a:extLst>
          </p:cNvPr>
          <p:cNvSpPr>
            <a:spLocks noGrp="1"/>
          </p:cNvSpPr>
          <p:nvPr>
            <p:ph type="sldNum" sz="quarter" idx="12"/>
          </p:nvPr>
        </p:nvSpPr>
        <p:spPr/>
        <p:txBody>
          <a:bodyPr/>
          <a:lstStyle>
            <a:lvl1pPr>
              <a:lnSpc>
                <a:spcPct val="100000"/>
              </a:lnSpc>
              <a:defRPr>
                <a:solidFill>
                  <a:schemeClr val="bg1"/>
                </a:solidFill>
              </a:defRPr>
            </a:lvl1pPr>
          </a:lstStyle>
          <a:p>
            <a:fld id="{F8E47D07-9D1E-4FE9-B31A-2F5863681021}" type="slidenum">
              <a:rPr lang="en-GB" smtClean="0"/>
              <a:pPr/>
              <a:t>‹#›</a:t>
            </a:fld>
            <a:endParaRPr lang="en-GB"/>
          </a:p>
        </p:txBody>
      </p:sp>
      <p:sp>
        <p:nvSpPr>
          <p:cNvPr id="38" name="Picture Placeholder 4">
            <a:extLst>
              <a:ext uri="{FF2B5EF4-FFF2-40B4-BE49-F238E27FC236}">
                <a16:creationId xmlns:a16="http://schemas.microsoft.com/office/drawing/2014/main" id="{235135AB-5B49-4A2B-A09B-EFF95FECF8DE}"/>
              </a:ext>
            </a:extLst>
          </p:cNvPr>
          <p:cNvSpPr>
            <a:spLocks noGrp="1"/>
          </p:cNvSpPr>
          <p:nvPr>
            <p:ph type="pic" sz="quarter" idx="16" hasCustomPrompt="1"/>
          </p:nvPr>
        </p:nvSpPr>
        <p:spPr>
          <a:xfrm>
            <a:off x="8004573" y="1054177"/>
            <a:ext cx="928195" cy="928194"/>
          </a:xfrm>
          <a:prstGeom prst="ellipse">
            <a:avLst/>
          </a:prstGeom>
          <a:blipFill>
            <a:blip r:embed="rId3">
              <a:extLst>
                <a:ext uri="{96DAC541-7B7A-43D3-8B79-37D633B846F1}">
                  <asvg:svgBlip xmlns:asvg="http://schemas.microsoft.com/office/drawing/2016/SVG/main" r:embed="rId4"/>
                </a:ext>
              </a:extLst>
            </a:blip>
            <a:stretch>
              <a:fillRect/>
            </a:stretch>
          </a:blipFill>
        </p:spPr>
        <p:txBody>
          <a:bodyPr>
            <a:noAutofit/>
          </a:bodyPr>
          <a:lstStyle>
            <a:lvl1pPr marL="0" indent="0">
              <a:lnSpc>
                <a:spcPct val="100000"/>
              </a:lnSpc>
              <a:buNone/>
              <a:defRPr/>
            </a:lvl1pPr>
          </a:lstStyle>
          <a:p>
            <a:r>
              <a:rPr lang="en-US"/>
              <a:t> </a:t>
            </a:r>
          </a:p>
        </p:txBody>
      </p:sp>
      <p:sp>
        <p:nvSpPr>
          <p:cNvPr id="39" name="Picture Placeholder 4">
            <a:extLst>
              <a:ext uri="{FF2B5EF4-FFF2-40B4-BE49-F238E27FC236}">
                <a16:creationId xmlns:a16="http://schemas.microsoft.com/office/drawing/2014/main" id="{4FF349B1-3542-4E59-B8B3-3852BB36BFD3}"/>
              </a:ext>
            </a:extLst>
          </p:cNvPr>
          <p:cNvSpPr>
            <a:spLocks noGrp="1"/>
          </p:cNvSpPr>
          <p:nvPr>
            <p:ph type="pic" sz="quarter" idx="17" hasCustomPrompt="1"/>
          </p:nvPr>
        </p:nvSpPr>
        <p:spPr>
          <a:xfrm>
            <a:off x="8004573" y="2383210"/>
            <a:ext cx="928195" cy="928194"/>
          </a:xfrm>
          <a:prstGeom prst="ellipse">
            <a:avLst/>
          </a:prstGeom>
          <a:blipFill>
            <a:blip r:embed="rId5">
              <a:extLst>
                <a:ext uri="{96DAC541-7B7A-43D3-8B79-37D633B846F1}">
                  <asvg:svgBlip xmlns:asvg="http://schemas.microsoft.com/office/drawing/2016/SVG/main" r:embed="rId6"/>
                </a:ext>
              </a:extLst>
            </a:blip>
            <a:stretch>
              <a:fillRect/>
            </a:stretch>
          </a:blipFill>
        </p:spPr>
        <p:txBody>
          <a:bodyPr>
            <a:noAutofit/>
          </a:bodyPr>
          <a:lstStyle>
            <a:lvl1pPr marL="0" indent="0">
              <a:lnSpc>
                <a:spcPct val="100000"/>
              </a:lnSpc>
              <a:buNone/>
              <a:defRPr/>
            </a:lvl1pPr>
          </a:lstStyle>
          <a:p>
            <a:r>
              <a:rPr lang="en-US"/>
              <a:t> </a:t>
            </a:r>
          </a:p>
        </p:txBody>
      </p:sp>
      <p:sp>
        <p:nvSpPr>
          <p:cNvPr id="40" name="Picture Placeholder 4">
            <a:extLst>
              <a:ext uri="{FF2B5EF4-FFF2-40B4-BE49-F238E27FC236}">
                <a16:creationId xmlns:a16="http://schemas.microsoft.com/office/drawing/2014/main" id="{1B1FC8CD-D4CE-4E11-90DE-BDAEAE7935BA}"/>
              </a:ext>
            </a:extLst>
          </p:cNvPr>
          <p:cNvSpPr>
            <a:spLocks noGrp="1"/>
          </p:cNvSpPr>
          <p:nvPr>
            <p:ph type="pic" sz="quarter" idx="18" hasCustomPrompt="1"/>
          </p:nvPr>
        </p:nvSpPr>
        <p:spPr>
          <a:xfrm>
            <a:off x="4259755" y="3712243"/>
            <a:ext cx="928195" cy="928194"/>
          </a:xfrm>
          <a:prstGeom prst="ellipse">
            <a:avLst/>
          </a:prstGeom>
          <a:blipFill>
            <a:blip r:embed="rId7">
              <a:extLst>
                <a:ext uri="{96DAC541-7B7A-43D3-8B79-37D633B846F1}">
                  <asvg:svgBlip xmlns:asvg="http://schemas.microsoft.com/office/drawing/2016/SVG/main" r:embed="rId8"/>
                </a:ext>
              </a:extLst>
            </a:blip>
            <a:stretch>
              <a:fillRect/>
            </a:stretch>
          </a:blipFill>
        </p:spPr>
        <p:txBody>
          <a:bodyPr>
            <a:noAutofit/>
          </a:bodyPr>
          <a:lstStyle>
            <a:lvl1pPr marL="0" indent="0">
              <a:lnSpc>
                <a:spcPct val="100000"/>
              </a:lnSpc>
              <a:buNone/>
              <a:defRPr/>
            </a:lvl1pPr>
          </a:lstStyle>
          <a:p>
            <a:r>
              <a:rPr lang="en-US"/>
              <a:t> </a:t>
            </a:r>
          </a:p>
        </p:txBody>
      </p:sp>
      <p:sp>
        <p:nvSpPr>
          <p:cNvPr id="41" name="Picture Placeholder 4">
            <a:extLst>
              <a:ext uri="{FF2B5EF4-FFF2-40B4-BE49-F238E27FC236}">
                <a16:creationId xmlns:a16="http://schemas.microsoft.com/office/drawing/2014/main" id="{B9366CB7-32DA-4E9E-99FC-DE95447593E4}"/>
              </a:ext>
            </a:extLst>
          </p:cNvPr>
          <p:cNvSpPr>
            <a:spLocks noGrp="1"/>
          </p:cNvSpPr>
          <p:nvPr>
            <p:ph type="pic" sz="quarter" idx="19" hasCustomPrompt="1"/>
          </p:nvPr>
        </p:nvSpPr>
        <p:spPr>
          <a:xfrm>
            <a:off x="8004573" y="5041276"/>
            <a:ext cx="928195" cy="928194"/>
          </a:xfrm>
          <a:prstGeom prst="ellipse">
            <a:avLst/>
          </a:prstGeom>
          <a:blipFill>
            <a:blip r:embed="rId9">
              <a:extLst>
                <a:ext uri="{96DAC541-7B7A-43D3-8B79-37D633B846F1}">
                  <asvg:svgBlip xmlns:asvg="http://schemas.microsoft.com/office/drawing/2016/SVG/main" r:embed="rId10"/>
                </a:ext>
              </a:extLst>
            </a:blip>
            <a:stretch>
              <a:fillRect/>
            </a:stretch>
          </a:blipFill>
        </p:spPr>
        <p:txBody>
          <a:bodyPr>
            <a:noAutofit/>
          </a:bodyPr>
          <a:lstStyle>
            <a:lvl1pPr marL="0" indent="0">
              <a:lnSpc>
                <a:spcPct val="100000"/>
              </a:lnSpc>
              <a:buNone/>
              <a:defRPr/>
            </a:lvl1pPr>
          </a:lstStyle>
          <a:p>
            <a:r>
              <a:rPr lang="en-US"/>
              <a:t> </a:t>
            </a:r>
          </a:p>
        </p:txBody>
      </p:sp>
      <p:sp>
        <p:nvSpPr>
          <p:cNvPr id="42" name="Picture Placeholder 4">
            <a:extLst>
              <a:ext uri="{FF2B5EF4-FFF2-40B4-BE49-F238E27FC236}">
                <a16:creationId xmlns:a16="http://schemas.microsoft.com/office/drawing/2014/main" id="{72F775E8-A22B-4C7B-A7AF-7A6E5B4B25A6}"/>
              </a:ext>
            </a:extLst>
          </p:cNvPr>
          <p:cNvSpPr>
            <a:spLocks noGrp="1"/>
          </p:cNvSpPr>
          <p:nvPr>
            <p:ph type="pic" sz="quarter" idx="20" hasCustomPrompt="1"/>
          </p:nvPr>
        </p:nvSpPr>
        <p:spPr>
          <a:xfrm>
            <a:off x="8004573" y="3712243"/>
            <a:ext cx="928195" cy="928194"/>
          </a:xfrm>
          <a:prstGeom prst="ellipse">
            <a:avLst/>
          </a:prstGeom>
          <a:blipFill>
            <a:blip r:embed="rId7">
              <a:extLst>
                <a:ext uri="{96DAC541-7B7A-43D3-8B79-37D633B846F1}">
                  <asvg:svgBlip xmlns:asvg="http://schemas.microsoft.com/office/drawing/2016/SVG/main" r:embed="rId8"/>
                </a:ext>
              </a:extLst>
            </a:blip>
            <a:stretch>
              <a:fillRect/>
            </a:stretch>
          </a:blipFill>
        </p:spPr>
        <p:txBody>
          <a:bodyPr>
            <a:noAutofit/>
          </a:bodyPr>
          <a:lstStyle>
            <a:lvl1pPr marL="0" indent="0">
              <a:lnSpc>
                <a:spcPct val="100000"/>
              </a:lnSpc>
              <a:buNone/>
              <a:defRPr/>
            </a:lvl1pPr>
          </a:lstStyle>
          <a:p>
            <a:r>
              <a:rPr lang="en-US"/>
              <a:t> </a:t>
            </a:r>
          </a:p>
        </p:txBody>
      </p:sp>
      <p:sp>
        <p:nvSpPr>
          <p:cNvPr id="43" name="Picture Placeholder 4">
            <a:extLst>
              <a:ext uri="{FF2B5EF4-FFF2-40B4-BE49-F238E27FC236}">
                <a16:creationId xmlns:a16="http://schemas.microsoft.com/office/drawing/2014/main" id="{98BEEA61-F657-4A84-A5AD-517F0892DC25}"/>
              </a:ext>
            </a:extLst>
          </p:cNvPr>
          <p:cNvSpPr>
            <a:spLocks noGrp="1"/>
          </p:cNvSpPr>
          <p:nvPr>
            <p:ph type="pic" sz="quarter" idx="21" hasCustomPrompt="1"/>
          </p:nvPr>
        </p:nvSpPr>
        <p:spPr>
          <a:xfrm>
            <a:off x="4259755" y="2383210"/>
            <a:ext cx="928195" cy="928194"/>
          </a:xfrm>
          <a:prstGeom prst="ellipse">
            <a:avLst/>
          </a:prstGeom>
          <a:blipFill>
            <a:blip r:embed="rId5">
              <a:extLst>
                <a:ext uri="{96DAC541-7B7A-43D3-8B79-37D633B846F1}">
                  <asvg:svgBlip xmlns:asvg="http://schemas.microsoft.com/office/drawing/2016/SVG/main" r:embed="rId6"/>
                </a:ext>
              </a:extLst>
            </a:blip>
            <a:stretch>
              <a:fillRect/>
            </a:stretch>
          </a:blipFill>
        </p:spPr>
        <p:txBody>
          <a:bodyPr>
            <a:noAutofit/>
          </a:bodyPr>
          <a:lstStyle>
            <a:lvl1pPr marL="0" indent="0">
              <a:lnSpc>
                <a:spcPct val="100000"/>
              </a:lnSpc>
              <a:buNone/>
              <a:defRPr/>
            </a:lvl1pPr>
          </a:lstStyle>
          <a:p>
            <a:r>
              <a:rPr lang="en-US"/>
              <a:t> </a:t>
            </a:r>
          </a:p>
        </p:txBody>
      </p:sp>
      <p:sp>
        <p:nvSpPr>
          <p:cNvPr id="44" name="Picture Placeholder 4">
            <a:extLst>
              <a:ext uri="{FF2B5EF4-FFF2-40B4-BE49-F238E27FC236}">
                <a16:creationId xmlns:a16="http://schemas.microsoft.com/office/drawing/2014/main" id="{10BDC96E-E4BB-46C7-8B26-69C0CC4A1DAC}"/>
              </a:ext>
            </a:extLst>
          </p:cNvPr>
          <p:cNvSpPr>
            <a:spLocks noGrp="1"/>
          </p:cNvSpPr>
          <p:nvPr>
            <p:ph type="pic" sz="quarter" idx="22" hasCustomPrompt="1"/>
          </p:nvPr>
        </p:nvSpPr>
        <p:spPr>
          <a:xfrm>
            <a:off x="4259755" y="5041276"/>
            <a:ext cx="928195" cy="928194"/>
          </a:xfrm>
          <a:prstGeom prst="ellipse">
            <a:avLst/>
          </a:prstGeom>
          <a:blipFill>
            <a:blip r:embed="rId9">
              <a:extLst>
                <a:ext uri="{96DAC541-7B7A-43D3-8B79-37D633B846F1}">
                  <asvg:svgBlip xmlns:asvg="http://schemas.microsoft.com/office/drawing/2016/SVG/main" r:embed="rId10"/>
                </a:ext>
              </a:extLst>
            </a:blip>
            <a:stretch>
              <a:fillRect/>
            </a:stretch>
          </a:blipFill>
        </p:spPr>
        <p:txBody>
          <a:bodyPr>
            <a:noAutofit/>
          </a:bodyPr>
          <a:lstStyle>
            <a:lvl1pPr marL="0" indent="0">
              <a:lnSpc>
                <a:spcPct val="100000"/>
              </a:lnSpc>
              <a:buNone/>
              <a:defRPr/>
            </a:lvl1pPr>
          </a:lstStyle>
          <a:p>
            <a:r>
              <a:rPr lang="en-US"/>
              <a:t> </a:t>
            </a:r>
          </a:p>
        </p:txBody>
      </p:sp>
      <p:sp>
        <p:nvSpPr>
          <p:cNvPr id="59" name="Text Placeholder 57">
            <a:extLst>
              <a:ext uri="{FF2B5EF4-FFF2-40B4-BE49-F238E27FC236}">
                <a16:creationId xmlns:a16="http://schemas.microsoft.com/office/drawing/2014/main" id="{7C4BEF10-7F26-49CE-9D86-B24AFAE8B982}"/>
              </a:ext>
            </a:extLst>
          </p:cNvPr>
          <p:cNvSpPr>
            <a:spLocks noGrp="1"/>
          </p:cNvSpPr>
          <p:nvPr>
            <p:ph type="body" sz="quarter" idx="24" hasCustomPrompt="1"/>
          </p:nvPr>
        </p:nvSpPr>
        <p:spPr>
          <a:xfrm>
            <a:off x="5368925" y="4207959"/>
            <a:ext cx="2479675" cy="313350"/>
          </a:xfrm>
        </p:spPr>
        <p:txBody>
          <a:bodyPr tIns="36000" bIns="0" anchor="t" anchorCtr="0">
            <a:noAutofit/>
          </a:bodyPr>
          <a:lstStyle>
            <a:lvl1pPr marL="0" indent="0">
              <a:lnSpc>
                <a:spcPct val="100000"/>
              </a:lnSpc>
              <a:buNone/>
              <a:defRPr sz="1800" b="0">
                <a:solidFill>
                  <a:schemeClr val="bg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dirty="0"/>
              <a:t>Click to add job title</a:t>
            </a:r>
          </a:p>
        </p:txBody>
      </p:sp>
      <p:sp>
        <p:nvSpPr>
          <p:cNvPr id="60" name="Text Placeholder 57">
            <a:extLst>
              <a:ext uri="{FF2B5EF4-FFF2-40B4-BE49-F238E27FC236}">
                <a16:creationId xmlns:a16="http://schemas.microsoft.com/office/drawing/2014/main" id="{A0245B7A-36B7-48DD-8BF2-091A694BA5DC}"/>
              </a:ext>
            </a:extLst>
          </p:cNvPr>
          <p:cNvSpPr>
            <a:spLocks noGrp="1"/>
          </p:cNvSpPr>
          <p:nvPr>
            <p:ph type="body" sz="quarter" idx="25" hasCustomPrompt="1"/>
          </p:nvPr>
        </p:nvSpPr>
        <p:spPr>
          <a:xfrm>
            <a:off x="5368925" y="1213334"/>
            <a:ext cx="2479675" cy="313350"/>
          </a:xfrm>
        </p:spPr>
        <p:txBody>
          <a:bodyPr bIns="36000" anchor="b" anchorCtr="0">
            <a:noAutofit/>
          </a:bodyPr>
          <a:lstStyle>
            <a:lvl1pPr marL="0" indent="0">
              <a:lnSpc>
                <a:spcPct val="100000"/>
              </a:lnSpc>
              <a:buNone/>
              <a:defRPr sz="1800" b="1">
                <a:solidFill>
                  <a:schemeClr val="bg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dirty="0"/>
              <a:t>Click to add name</a:t>
            </a:r>
          </a:p>
        </p:txBody>
      </p:sp>
      <p:sp>
        <p:nvSpPr>
          <p:cNvPr id="61" name="Text Placeholder 57">
            <a:extLst>
              <a:ext uri="{FF2B5EF4-FFF2-40B4-BE49-F238E27FC236}">
                <a16:creationId xmlns:a16="http://schemas.microsoft.com/office/drawing/2014/main" id="{B12401EB-21B8-49A0-87B6-9030A3923DC9}"/>
              </a:ext>
            </a:extLst>
          </p:cNvPr>
          <p:cNvSpPr>
            <a:spLocks noGrp="1"/>
          </p:cNvSpPr>
          <p:nvPr>
            <p:ph type="body" sz="quarter" idx="26" hasCustomPrompt="1"/>
          </p:nvPr>
        </p:nvSpPr>
        <p:spPr>
          <a:xfrm>
            <a:off x="5368925" y="1550035"/>
            <a:ext cx="2479675" cy="313350"/>
          </a:xfrm>
        </p:spPr>
        <p:txBody>
          <a:bodyPr tIns="36000" bIns="0" anchor="t" anchorCtr="0">
            <a:noAutofit/>
          </a:bodyPr>
          <a:lstStyle>
            <a:lvl1pPr marL="0" indent="0">
              <a:lnSpc>
                <a:spcPct val="100000"/>
              </a:lnSpc>
              <a:buNone/>
              <a:defRPr sz="1800" b="0">
                <a:solidFill>
                  <a:schemeClr val="bg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dirty="0"/>
              <a:t>Click to add job title</a:t>
            </a:r>
          </a:p>
        </p:txBody>
      </p:sp>
      <p:sp>
        <p:nvSpPr>
          <p:cNvPr id="62" name="Text Placeholder 57">
            <a:extLst>
              <a:ext uri="{FF2B5EF4-FFF2-40B4-BE49-F238E27FC236}">
                <a16:creationId xmlns:a16="http://schemas.microsoft.com/office/drawing/2014/main" id="{B1E36713-F111-4648-B34F-AAFF8DEC1670}"/>
              </a:ext>
            </a:extLst>
          </p:cNvPr>
          <p:cNvSpPr>
            <a:spLocks noGrp="1"/>
          </p:cNvSpPr>
          <p:nvPr>
            <p:ph type="body" sz="quarter" idx="27" hasCustomPrompt="1"/>
          </p:nvPr>
        </p:nvSpPr>
        <p:spPr>
          <a:xfrm>
            <a:off x="5368925" y="2542296"/>
            <a:ext cx="2479675" cy="313350"/>
          </a:xfrm>
        </p:spPr>
        <p:txBody>
          <a:bodyPr bIns="36000" anchor="b" anchorCtr="0">
            <a:noAutofit/>
          </a:bodyPr>
          <a:lstStyle>
            <a:lvl1pPr marL="0" indent="0">
              <a:lnSpc>
                <a:spcPct val="100000"/>
              </a:lnSpc>
              <a:buNone/>
              <a:defRPr sz="1800" b="1">
                <a:solidFill>
                  <a:schemeClr val="bg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Click to add name</a:t>
            </a:r>
          </a:p>
        </p:txBody>
      </p:sp>
      <p:sp>
        <p:nvSpPr>
          <p:cNvPr id="63" name="Text Placeholder 57">
            <a:extLst>
              <a:ext uri="{FF2B5EF4-FFF2-40B4-BE49-F238E27FC236}">
                <a16:creationId xmlns:a16="http://schemas.microsoft.com/office/drawing/2014/main" id="{C7941355-3F61-4691-8CBE-A8EE5B41B831}"/>
              </a:ext>
            </a:extLst>
          </p:cNvPr>
          <p:cNvSpPr>
            <a:spLocks noGrp="1"/>
          </p:cNvSpPr>
          <p:nvPr>
            <p:ph type="body" sz="quarter" idx="28" hasCustomPrompt="1"/>
          </p:nvPr>
        </p:nvSpPr>
        <p:spPr>
          <a:xfrm>
            <a:off x="5368925" y="2878997"/>
            <a:ext cx="2479675" cy="313350"/>
          </a:xfrm>
        </p:spPr>
        <p:txBody>
          <a:bodyPr tIns="36000" bIns="0" anchor="t" anchorCtr="0">
            <a:noAutofit/>
          </a:bodyPr>
          <a:lstStyle>
            <a:lvl1pPr marL="0" indent="0">
              <a:lnSpc>
                <a:spcPct val="100000"/>
              </a:lnSpc>
              <a:buNone/>
              <a:defRPr sz="1800" b="0">
                <a:solidFill>
                  <a:schemeClr val="bg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Click to add job title</a:t>
            </a:r>
          </a:p>
        </p:txBody>
      </p:sp>
      <p:sp>
        <p:nvSpPr>
          <p:cNvPr id="64" name="Text Placeholder 57">
            <a:extLst>
              <a:ext uri="{FF2B5EF4-FFF2-40B4-BE49-F238E27FC236}">
                <a16:creationId xmlns:a16="http://schemas.microsoft.com/office/drawing/2014/main" id="{D4C3AF58-54F1-4682-B4D9-555CBA584B33}"/>
              </a:ext>
            </a:extLst>
          </p:cNvPr>
          <p:cNvSpPr>
            <a:spLocks noGrp="1"/>
          </p:cNvSpPr>
          <p:nvPr>
            <p:ph type="body" sz="quarter" idx="29" hasCustomPrompt="1"/>
          </p:nvPr>
        </p:nvSpPr>
        <p:spPr>
          <a:xfrm>
            <a:off x="9099288" y="1213334"/>
            <a:ext cx="2479675" cy="313350"/>
          </a:xfrm>
        </p:spPr>
        <p:txBody>
          <a:bodyPr bIns="36000" anchor="b" anchorCtr="0">
            <a:noAutofit/>
          </a:bodyPr>
          <a:lstStyle>
            <a:lvl1pPr marL="0" indent="0">
              <a:lnSpc>
                <a:spcPct val="100000"/>
              </a:lnSpc>
              <a:buNone/>
              <a:defRPr sz="1800" b="1">
                <a:solidFill>
                  <a:schemeClr val="bg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dirty="0"/>
              <a:t>Click to add name</a:t>
            </a:r>
          </a:p>
        </p:txBody>
      </p:sp>
      <p:sp>
        <p:nvSpPr>
          <p:cNvPr id="65" name="Text Placeholder 57">
            <a:extLst>
              <a:ext uri="{FF2B5EF4-FFF2-40B4-BE49-F238E27FC236}">
                <a16:creationId xmlns:a16="http://schemas.microsoft.com/office/drawing/2014/main" id="{A102C3EE-ADA7-4748-833E-59DB5769D8D2}"/>
              </a:ext>
            </a:extLst>
          </p:cNvPr>
          <p:cNvSpPr>
            <a:spLocks noGrp="1"/>
          </p:cNvSpPr>
          <p:nvPr>
            <p:ph type="body" sz="quarter" idx="30" hasCustomPrompt="1"/>
          </p:nvPr>
        </p:nvSpPr>
        <p:spPr>
          <a:xfrm>
            <a:off x="9099288" y="1550035"/>
            <a:ext cx="2479675" cy="313350"/>
          </a:xfrm>
        </p:spPr>
        <p:txBody>
          <a:bodyPr tIns="36000" bIns="0" anchor="t" anchorCtr="0">
            <a:noAutofit/>
          </a:bodyPr>
          <a:lstStyle>
            <a:lvl1pPr marL="0" indent="0">
              <a:lnSpc>
                <a:spcPct val="100000"/>
              </a:lnSpc>
              <a:buNone/>
              <a:defRPr sz="1800" b="0">
                <a:solidFill>
                  <a:schemeClr val="bg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dirty="0"/>
              <a:t>Click to add job title</a:t>
            </a:r>
          </a:p>
        </p:txBody>
      </p:sp>
      <p:sp>
        <p:nvSpPr>
          <p:cNvPr id="66" name="Text Placeholder 57">
            <a:extLst>
              <a:ext uri="{FF2B5EF4-FFF2-40B4-BE49-F238E27FC236}">
                <a16:creationId xmlns:a16="http://schemas.microsoft.com/office/drawing/2014/main" id="{93F601CD-C12B-4912-A9BA-1EECAE448CE5}"/>
              </a:ext>
            </a:extLst>
          </p:cNvPr>
          <p:cNvSpPr>
            <a:spLocks noGrp="1"/>
          </p:cNvSpPr>
          <p:nvPr>
            <p:ph type="body" sz="quarter" idx="31" hasCustomPrompt="1"/>
          </p:nvPr>
        </p:nvSpPr>
        <p:spPr>
          <a:xfrm>
            <a:off x="5368925" y="5200219"/>
            <a:ext cx="2479675" cy="313350"/>
          </a:xfrm>
        </p:spPr>
        <p:txBody>
          <a:bodyPr bIns="36000" anchor="b" anchorCtr="0">
            <a:noAutofit/>
          </a:bodyPr>
          <a:lstStyle>
            <a:lvl1pPr marL="0" indent="0">
              <a:lnSpc>
                <a:spcPct val="100000"/>
              </a:lnSpc>
              <a:buNone/>
              <a:defRPr sz="1800" b="1">
                <a:solidFill>
                  <a:schemeClr val="bg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dirty="0"/>
              <a:t>Click to add name</a:t>
            </a:r>
          </a:p>
        </p:txBody>
      </p:sp>
      <p:sp>
        <p:nvSpPr>
          <p:cNvPr id="67" name="Text Placeholder 57">
            <a:extLst>
              <a:ext uri="{FF2B5EF4-FFF2-40B4-BE49-F238E27FC236}">
                <a16:creationId xmlns:a16="http://schemas.microsoft.com/office/drawing/2014/main" id="{20C48A33-763A-47D3-A206-1BBD3A417DD0}"/>
              </a:ext>
            </a:extLst>
          </p:cNvPr>
          <p:cNvSpPr>
            <a:spLocks noGrp="1"/>
          </p:cNvSpPr>
          <p:nvPr>
            <p:ph type="body" sz="quarter" idx="32" hasCustomPrompt="1"/>
          </p:nvPr>
        </p:nvSpPr>
        <p:spPr>
          <a:xfrm>
            <a:off x="5368925" y="5536920"/>
            <a:ext cx="2479675" cy="313350"/>
          </a:xfrm>
        </p:spPr>
        <p:txBody>
          <a:bodyPr tIns="36000" bIns="0" anchor="t" anchorCtr="0">
            <a:noAutofit/>
          </a:bodyPr>
          <a:lstStyle>
            <a:lvl1pPr marL="0" indent="0">
              <a:lnSpc>
                <a:spcPct val="100000"/>
              </a:lnSpc>
              <a:buNone/>
              <a:defRPr sz="1800" b="0">
                <a:solidFill>
                  <a:schemeClr val="bg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Click to add job title</a:t>
            </a:r>
          </a:p>
        </p:txBody>
      </p:sp>
      <p:sp>
        <p:nvSpPr>
          <p:cNvPr id="68" name="Text Placeholder 57">
            <a:extLst>
              <a:ext uri="{FF2B5EF4-FFF2-40B4-BE49-F238E27FC236}">
                <a16:creationId xmlns:a16="http://schemas.microsoft.com/office/drawing/2014/main" id="{D875C94D-753C-4332-A792-6237EEC1F049}"/>
              </a:ext>
            </a:extLst>
          </p:cNvPr>
          <p:cNvSpPr>
            <a:spLocks noGrp="1"/>
          </p:cNvSpPr>
          <p:nvPr>
            <p:ph type="body" sz="quarter" idx="33" hasCustomPrompt="1"/>
          </p:nvPr>
        </p:nvSpPr>
        <p:spPr>
          <a:xfrm>
            <a:off x="9099288" y="2542296"/>
            <a:ext cx="2479675" cy="313350"/>
          </a:xfrm>
        </p:spPr>
        <p:txBody>
          <a:bodyPr bIns="36000" anchor="b" anchorCtr="0">
            <a:noAutofit/>
          </a:bodyPr>
          <a:lstStyle>
            <a:lvl1pPr marL="0" indent="0">
              <a:lnSpc>
                <a:spcPct val="100000"/>
              </a:lnSpc>
              <a:buNone/>
              <a:defRPr sz="1800" b="1">
                <a:solidFill>
                  <a:schemeClr val="bg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dirty="0"/>
              <a:t>Click to add name</a:t>
            </a:r>
          </a:p>
        </p:txBody>
      </p:sp>
      <p:sp>
        <p:nvSpPr>
          <p:cNvPr id="69" name="Text Placeholder 57">
            <a:extLst>
              <a:ext uri="{FF2B5EF4-FFF2-40B4-BE49-F238E27FC236}">
                <a16:creationId xmlns:a16="http://schemas.microsoft.com/office/drawing/2014/main" id="{B06D4D8C-8568-423B-AABB-FB8BD683AC2A}"/>
              </a:ext>
            </a:extLst>
          </p:cNvPr>
          <p:cNvSpPr>
            <a:spLocks noGrp="1"/>
          </p:cNvSpPr>
          <p:nvPr>
            <p:ph type="body" sz="quarter" idx="34" hasCustomPrompt="1"/>
          </p:nvPr>
        </p:nvSpPr>
        <p:spPr>
          <a:xfrm>
            <a:off x="9099288" y="2878997"/>
            <a:ext cx="2479675" cy="313350"/>
          </a:xfrm>
        </p:spPr>
        <p:txBody>
          <a:bodyPr tIns="36000" bIns="0" anchor="t" anchorCtr="0">
            <a:noAutofit/>
          </a:bodyPr>
          <a:lstStyle>
            <a:lvl1pPr marL="0" indent="0">
              <a:lnSpc>
                <a:spcPct val="100000"/>
              </a:lnSpc>
              <a:buNone/>
              <a:defRPr sz="1800" b="0">
                <a:solidFill>
                  <a:schemeClr val="bg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Click to add job title</a:t>
            </a:r>
          </a:p>
        </p:txBody>
      </p:sp>
      <p:sp>
        <p:nvSpPr>
          <p:cNvPr id="70" name="Text Placeholder 57">
            <a:extLst>
              <a:ext uri="{FF2B5EF4-FFF2-40B4-BE49-F238E27FC236}">
                <a16:creationId xmlns:a16="http://schemas.microsoft.com/office/drawing/2014/main" id="{7D2B1B3D-7A06-472C-AAC7-C6D547DD8009}"/>
              </a:ext>
            </a:extLst>
          </p:cNvPr>
          <p:cNvSpPr>
            <a:spLocks noGrp="1"/>
          </p:cNvSpPr>
          <p:nvPr>
            <p:ph type="body" sz="quarter" idx="35" hasCustomPrompt="1"/>
          </p:nvPr>
        </p:nvSpPr>
        <p:spPr>
          <a:xfrm>
            <a:off x="9099288" y="3871258"/>
            <a:ext cx="2479675" cy="313350"/>
          </a:xfrm>
        </p:spPr>
        <p:txBody>
          <a:bodyPr bIns="36000" anchor="b" anchorCtr="0">
            <a:noAutofit/>
          </a:bodyPr>
          <a:lstStyle>
            <a:lvl1pPr marL="0" indent="0">
              <a:lnSpc>
                <a:spcPct val="100000"/>
              </a:lnSpc>
              <a:buNone/>
              <a:defRPr sz="1800" b="1">
                <a:solidFill>
                  <a:schemeClr val="bg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dirty="0"/>
              <a:t>Click to add name</a:t>
            </a:r>
          </a:p>
        </p:txBody>
      </p:sp>
      <p:sp>
        <p:nvSpPr>
          <p:cNvPr id="71" name="Text Placeholder 57">
            <a:extLst>
              <a:ext uri="{FF2B5EF4-FFF2-40B4-BE49-F238E27FC236}">
                <a16:creationId xmlns:a16="http://schemas.microsoft.com/office/drawing/2014/main" id="{AD040565-F4BF-45F9-8EB6-02C700DE6436}"/>
              </a:ext>
            </a:extLst>
          </p:cNvPr>
          <p:cNvSpPr>
            <a:spLocks noGrp="1"/>
          </p:cNvSpPr>
          <p:nvPr>
            <p:ph type="body" sz="quarter" idx="36" hasCustomPrompt="1"/>
          </p:nvPr>
        </p:nvSpPr>
        <p:spPr>
          <a:xfrm>
            <a:off x="9099288" y="4207959"/>
            <a:ext cx="2479675" cy="313350"/>
          </a:xfrm>
        </p:spPr>
        <p:txBody>
          <a:bodyPr tIns="36000" bIns="0" anchor="t" anchorCtr="0">
            <a:noAutofit/>
          </a:bodyPr>
          <a:lstStyle>
            <a:lvl1pPr marL="0" indent="0">
              <a:lnSpc>
                <a:spcPct val="100000"/>
              </a:lnSpc>
              <a:buNone/>
              <a:defRPr sz="1800" b="0">
                <a:solidFill>
                  <a:schemeClr val="bg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Click to add job title</a:t>
            </a:r>
          </a:p>
        </p:txBody>
      </p:sp>
      <p:sp>
        <p:nvSpPr>
          <p:cNvPr id="72" name="Text Placeholder 57">
            <a:extLst>
              <a:ext uri="{FF2B5EF4-FFF2-40B4-BE49-F238E27FC236}">
                <a16:creationId xmlns:a16="http://schemas.microsoft.com/office/drawing/2014/main" id="{DB9F8BAF-B545-4D72-ADD4-886DC007051C}"/>
              </a:ext>
            </a:extLst>
          </p:cNvPr>
          <p:cNvSpPr>
            <a:spLocks noGrp="1"/>
          </p:cNvSpPr>
          <p:nvPr>
            <p:ph type="body" sz="quarter" idx="37" hasCustomPrompt="1"/>
          </p:nvPr>
        </p:nvSpPr>
        <p:spPr>
          <a:xfrm>
            <a:off x="9099288" y="5200219"/>
            <a:ext cx="2479675" cy="313350"/>
          </a:xfrm>
        </p:spPr>
        <p:txBody>
          <a:bodyPr bIns="36000" anchor="b" anchorCtr="0">
            <a:noAutofit/>
          </a:bodyPr>
          <a:lstStyle>
            <a:lvl1pPr marL="0" indent="0">
              <a:lnSpc>
                <a:spcPct val="100000"/>
              </a:lnSpc>
              <a:buNone/>
              <a:defRPr sz="1800" b="1">
                <a:solidFill>
                  <a:schemeClr val="bg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dirty="0"/>
              <a:t>Click to add name</a:t>
            </a:r>
          </a:p>
        </p:txBody>
      </p:sp>
      <p:sp>
        <p:nvSpPr>
          <p:cNvPr id="73" name="Text Placeholder 57">
            <a:extLst>
              <a:ext uri="{FF2B5EF4-FFF2-40B4-BE49-F238E27FC236}">
                <a16:creationId xmlns:a16="http://schemas.microsoft.com/office/drawing/2014/main" id="{B0791138-7275-41D5-B115-CD52C7354E2D}"/>
              </a:ext>
            </a:extLst>
          </p:cNvPr>
          <p:cNvSpPr>
            <a:spLocks noGrp="1"/>
          </p:cNvSpPr>
          <p:nvPr>
            <p:ph type="body" sz="quarter" idx="38" hasCustomPrompt="1"/>
          </p:nvPr>
        </p:nvSpPr>
        <p:spPr>
          <a:xfrm>
            <a:off x="9099288" y="5536920"/>
            <a:ext cx="2479675" cy="313350"/>
          </a:xfrm>
        </p:spPr>
        <p:txBody>
          <a:bodyPr tIns="36000" bIns="0" anchor="t" anchorCtr="0">
            <a:noAutofit/>
          </a:bodyPr>
          <a:lstStyle>
            <a:lvl1pPr marL="0" indent="0">
              <a:lnSpc>
                <a:spcPct val="100000"/>
              </a:lnSpc>
              <a:buNone/>
              <a:defRPr sz="1800" b="0">
                <a:solidFill>
                  <a:schemeClr val="bg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Click to add job title</a:t>
            </a:r>
          </a:p>
        </p:txBody>
      </p:sp>
      <p:cxnSp>
        <p:nvCxnSpPr>
          <p:cNvPr id="3" name="Straight Connector 2">
            <a:extLst>
              <a:ext uri="{FF2B5EF4-FFF2-40B4-BE49-F238E27FC236}">
                <a16:creationId xmlns:a16="http://schemas.microsoft.com/office/drawing/2014/main" id="{24D69BAC-3FF2-BED1-918F-3937EE16BB59}"/>
              </a:ext>
            </a:extLst>
          </p:cNvPr>
          <p:cNvCxnSpPr>
            <a:cxnSpLocks/>
          </p:cNvCxnSpPr>
          <p:nvPr userDrawn="1"/>
        </p:nvCxnSpPr>
        <p:spPr>
          <a:xfrm>
            <a:off x="3962400" y="401638"/>
            <a:ext cx="0" cy="57975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19413991"/>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 Speakers (Dark)">
    <p:bg>
      <p:bgPr>
        <a:solidFill>
          <a:schemeClr val="accent1"/>
        </a:solidFill>
        <a:effectLst/>
      </p:bgPr>
    </p:bg>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98CF1364-95FC-4822-BD65-0519B5DD9BCE}"/>
              </a:ext>
            </a:extLst>
          </p:cNvPr>
          <p:cNvSpPr>
            <a:spLocks noGrp="1"/>
          </p:cNvSpPr>
          <p:nvPr>
            <p:ph type="dt" sz="half" idx="10"/>
          </p:nvPr>
        </p:nvSpPr>
        <p:spPr/>
        <p:txBody>
          <a:bodyPr/>
          <a:lstStyle>
            <a:lvl1pPr>
              <a:lnSpc>
                <a:spcPct val="100000"/>
              </a:lnSpc>
              <a:defRPr>
                <a:solidFill>
                  <a:schemeClr val="bg1"/>
                </a:solidFill>
              </a:defRPr>
            </a:lvl1pPr>
          </a:lstStyle>
          <a:p>
            <a:endParaRPr lang="en-GB"/>
          </a:p>
        </p:txBody>
      </p:sp>
      <p:sp>
        <p:nvSpPr>
          <p:cNvPr id="16" name="Text Placeholder 96">
            <a:extLst>
              <a:ext uri="{FF2B5EF4-FFF2-40B4-BE49-F238E27FC236}">
                <a16:creationId xmlns:a16="http://schemas.microsoft.com/office/drawing/2014/main" id="{12BF79A8-D986-47A9-9552-53F98E10767E}"/>
              </a:ext>
            </a:extLst>
          </p:cNvPr>
          <p:cNvSpPr>
            <a:spLocks noGrp="1"/>
          </p:cNvSpPr>
          <p:nvPr>
            <p:ph type="body" sz="quarter" idx="111" hasCustomPrompt="1"/>
          </p:nvPr>
        </p:nvSpPr>
        <p:spPr>
          <a:xfrm>
            <a:off x="609600" y="6200775"/>
            <a:ext cx="9753597" cy="657225"/>
          </a:xfrm>
        </p:spPr>
        <p:txBody>
          <a:bodyPr bIns="72000" anchor="b" anchorCtr="0">
            <a:noAutofit/>
          </a:bodyPr>
          <a:lstStyle>
            <a:lvl1pPr>
              <a:lnSpc>
                <a:spcPct val="100000"/>
              </a:lnSpc>
              <a:spcAft>
                <a:spcPts val="300"/>
              </a:spcAft>
              <a:buNone/>
              <a:defRPr sz="800">
                <a:solidFill>
                  <a:schemeClr val="bg1"/>
                </a:solidFill>
              </a:defRPr>
            </a:lvl1pPr>
          </a:lstStyle>
          <a:p>
            <a:pPr lvl="0"/>
            <a:r>
              <a:rPr lang="en-US" dirty="0"/>
              <a:t>Footnotes</a:t>
            </a:r>
          </a:p>
        </p:txBody>
      </p:sp>
      <p:sp>
        <p:nvSpPr>
          <p:cNvPr id="5" name="Picture Placeholder 4">
            <a:extLst>
              <a:ext uri="{FF2B5EF4-FFF2-40B4-BE49-F238E27FC236}">
                <a16:creationId xmlns:a16="http://schemas.microsoft.com/office/drawing/2014/main" id="{1112D1D8-F166-4F88-B507-30219E1A1C60}"/>
              </a:ext>
            </a:extLst>
          </p:cNvPr>
          <p:cNvSpPr>
            <a:spLocks noGrp="1"/>
          </p:cNvSpPr>
          <p:nvPr>
            <p:ph type="pic" sz="quarter" idx="15" hasCustomPrompt="1"/>
          </p:nvPr>
        </p:nvSpPr>
        <p:spPr>
          <a:xfrm>
            <a:off x="4775201" y="2111796"/>
            <a:ext cx="1219198" cy="1219197"/>
          </a:xfrm>
          <a:prstGeom prst="ellipse">
            <a:avLst/>
          </a:prstGeom>
          <a:blipFill>
            <a:blip r:embed="rId3">
              <a:extLst>
                <a:ext uri="{96DAC541-7B7A-43D3-8B79-37D633B846F1}">
                  <asvg:svgBlip xmlns:asvg="http://schemas.microsoft.com/office/drawing/2016/SVG/main" r:embed="rId4"/>
                </a:ext>
              </a:extLst>
            </a:blip>
            <a:stretch>
              <a:fillRect/>
            </a:stretch>
          </a:blipFill>
        </p:spPr>
        <p:txBody>
          <a:bodyPr>
            <a:noAutofit/>
          </a:bodyPr>
          <a:lstStyle>
            <a:lvl1pPr marL="0" indent="0">
              <a:lnSpc>
                <a:spcPct val="100000"/>
              </a:lnSpc>
              <a:buNone/>
              <a:defRPr/>
            </a:lvl1pPr>
          </a:lstStyle>
          <a:p>
            <a:r>
              <a:rPr lang="en-US"/>
              <a:t> </a:t>
            </a:r>
          </a:p>
        </p:txBody>
      </p:sp>
      <p:sp>
        <p:nvSpPr>
          <p:cNvPr id="2" name="Title 1">
            <a:extLst>
              <a:ext uri="{FF2B5EF4-FFF2-40B4-BE49-F238E27FC236}">
                <a16:creationId xmlns:a16="http://schemas.microsoft.com/office/drawing/2014/main" id="{2D9635B2-3D27-4FA3-B863-05E4C9624AB6}"/>
              </a:ext>
            </a:extLst>
          </p:cNvPr>
          <p:cNvSpPr>
            <a:spLocks noGrp="1"/>
          </p:cNvSpPr>
          <p:nvPr>
            <p:ph type="title" hasCustomPrompt="1"/>
          </p:nvPr>
        </p:nvSpPr>
        <p:spPr>
          <a:xfrm>
            <a:off x="609600" y="2813447"/>
            <a:ext cx="3048000" cy="1231106"/>
          </a:xfrm>
        </p:spPr>
        <p:txBody>
          <a:bodyPr wrap="square" anchor="ctr" anchorCtr="0">
            <a:spAutoFit/>
          </a:bodyPr>
          <a:lstStyle>
            <a:lvl1pPr>
              <a:lnSpc>
                <a:spcPct val="100000"/>
              </a:lnSpc>
              <a:defRPr sz="4000">
                <a:solidFill>
                  <a:schemeClr val="bg1"/>
                </a:solidFill>
              </a:defRPr>
            </a:lvl1pPr>
          </a:lstStyle>
          <a:p>
            <a:r>
              <a:rPr lang="en-US" dirty="0"/>
              <a:t>Click to enter title here</a:t>
            </a:r>
          </a:p>
        </p:txBody>
      </p:sp>
      <p:sp>
        <p:nvSpPr>
          <p:cNvPr id="8" name="Slide Number Placeholder 7">
            <a:extLst>
              <a:ext uri="{FF2B5EF4-FFF2-40B4-BE49-F238E27FC236}">
                <a16:creationId xmlns:a16="http://schemas.microsoft.com/office/drawing/2014/main" id="{B7FF9A92-5BDB-40F9-8C9E-94BECF288EF4}"/>
              </a:ext>
            </a:extLst>
          </p:cNvPr>
          <p:cNvSpPr>
            <a:spLocks noGrp="1"/>
          </p:cNvSpPr>
          <p:nvPr>
            <p:ph type="sldNum" sz="quarter" idx="12"/>
          </p:nvPr>
        </p:nvSpPr>
        <p:spPr/>
        <p:txBody>
          <a:bodyPr/>
          <a:lstStyle>
            <a:lvl1pPr>
              <a:lnSpc>
                <a:spcPct val="100000"/>
              </a:lnSpc>
              <a:defRPr>
                <a:solidFill>
                  <a:schemeClr val="bg1"/>
                </a:solidFill>
              </a:defRPr>
            </a:lvl1pPr>
          </a:lstStyle>
          <a:p>
            <a:fld id="{F8E47D07-9D1E-4FE9-B31A-2F5863681021}" type="slidenum">
              <a:rPr lang="en-GB" smtClean="0"/>
              <a:pPr/>
              <a:t>‹#›</a:t>
            </a:fld>
            <a:endParaRPr lang="en-GB"/>
          </a:p>
        </p:txBody>
      </p:sp>
      <p:sp>
        <p:nvSpPr>
          <p:cNvPr id="40" name="Picture Placeholder 4">
            <a:extLst>
              <a:ext uri="{FF2B5EF4-FFF2-40B4-BE49-F238E27FC236}">
                <a16:creationId xmlns:a16="http://schemas.microsoft.com/office/drawing/2014/main" id="{1B1FC8CD-D4CE-4E11-90DE-BDAEAE7935BA}"/>
              </a:ext>
            </a:extLst>
          </p:cNvPr>
          <p:cNvSpPr>
            <a:spLocks noGrp="1"/>
          </p:cNvSpPr>
          <p:nvPr>
            <p:ph type="pic" sz="quarter" idx="18" hasCustomPrompt="1"/>
          </p:nvPr>
        </p:nvSpPr>
        <p:spPr>
          <a:xfrm>
            <a:off x="9855200" y="2111796"/>
            <a:ext cx="1219198" cy="1219197"/>
          </a:xfrm>
          <a:prstGeom prst="ellipse">
            <a:avLst/>
          </a:prstGeom>
          <a:blipFill>
            <a:blip r:embed="rId5">
              <a:extLst>
                <a:ext uri="{96DAC541-7B7A-43D3-8B79-37D633B846F1}">
                  <asvg:svgBlip xmlns:asvg="http://schemas.microsoft.com/office/drawing/2016/SVG/main" r:embed="rId6"/>
                </a:ext>
              </a:extLst>
            </a:blip>
            <a:stretch>
              <a:fillRect/>
            </a:stretch>
          </a:blipFill>
        </p:spPr>
        <p:txBody>
          <a:bodyPr>
            <a:noAutofit/>
          </a:bodyPr>
          <a:lstStyle>
            <a:lvl1pPr marL="0" indent="0">
              <a:lnSpc>
                <a:spcPct val="100000"/>
              </a:lnSpc>
              <a:buNone/>
              <a:defRPr/>
            </a:lvl1pPr>
          </a:lstStyle>
          <a:p>
            <a:r>
              <a:rPr lang="en-US"/>
              <a:t> </a:t>
            </a:r>
          </a:p>
        </p:txBody>
      </p:sp>
      <p:sp>
        <p:nvSpPr>
          <p:cNvPr id="43" name="Picture Placeholder 4">
            <a:extLst>
              <a:ext uri="{FF2B5EF4-FFF2-40B4-BE49-F238E27FC236}">
                <a16:creationId xmlns:a16="http://schemas.microsoft.com/office/drawing/2014/main" id="{98BEEA61-F657-4A84-A5AD-517F0892DC25}"/>
              </a:ext>
            </a:extLst>
          </p:cNvPr>
          <p:cNvSpPr>
            <a:spLocks noGrp="1"/>
          </p:cNvSpPr>
          <p:nvPr>
            <p:ph type="pic" sz="quarter" idx="21" hasCustomPrompt="1"/>
          </p:nvPr>
        </p:nvSpPr>
        <p:spPr>
          <a:xfrm>
            <a:off x="7315200" y="2111796"/>
            <a:ext cx="1219198" cy="1219197"/>
          </a:xfrm>
          <a:prstGeom prst="ellipse">
            <a:avLst/>
          </a:prstGeom>
          <a:blipFill>
            <a:blip r:embed="rId7">
              <a:extLst>
                <a:ext uri="{96DAC541-7B7A-43D3-8B79-37D633B846F1}">
                  <asvg:svgBlip xmlns:asvg="http://schemas.microsoft.com/office/drawing/2016/SVG/main" r:embed="rId8"/>
                </a:ext>
              </a:extLst>
            </a:blip>
            <a:stretch>
              <a:fillRect/>
            </a:stretch>
          </a:blipFill>
        </p:spPr>
        <p:txBody>
          <a:bodyPr>
            <a:noAutofit/>
          </a:bodyPr>
          <a:lstStyle>
            <a:lvl1pPr marL="0" indent="0">
              <a:lnSpc>
                <a:spcPct val="100000"/>
              </a:lnSpc>
              <a:buNone/>
              <a:defRPr/>
            </a:lvl1pPr>
          </a:lstStyle>
          <a:p>
            <a:r>
              <a:rPr lang="en-US"/>
              <a:t> </a:t>
            </a:r>
          </a:p>
        </p:txBody>
      </p:sp>
      <p:sp>
        <p:nvSpPr>
          <p:cNvPr id="60" name="Text Placeholder 57">
            <a:extLst>
              <a:ext uri="{FF2B5EF4-FFF2-40B4-BE49-F238E27FC236}">
                <a16:creationId xmlns:a16="http://schemas.microsoft.com/office/drawing/2014/main" id="{A0245B7A-36B7-48DD-8BF2-091A694BA5DC}"/>
              </a:ext>
            </a:extLst>
          </p:cNvPr>
          <p:cNvSpPr>
            <a:spLocks noGrp="1"/>
          </p:cNvSpPr>
          <p:nvPr>
            <p:ph type="body" sz="quarter" idx="25" hasCustomPrompt="1"/>
          </p:nvPr>
        </p:nvSpPr>
        <p:spPr>
          <a:xfrm>
            <a:off x="9347199" y="3541524"/>
            <a:ext cx="2235200" cy="359517"/>
          </a:xfrm>
        </p:spPr>
        <p:txBody>
          <a:bodyPr bIns="36000" anchor="b" anchorCtr="0">
            <a:noAutofit/>
          </a:bodyPr>
          <a:lstStyle>
            <a:lvl1pPr marL="0" indent="0">
              <a:lnSpc>
                <a:spcPct val="100000"/>
              </a:lnSpc>
              <a:buNone/>
              <a:defRPr sz="1800" b="1">
                <a:solidFill>
                  <a:schemeClr val="bg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dirty="0"/>
              <a:t>Click to add name</a:t>
            </a:r>
          </a:p>
        </p:txBody>
      </p:sp>
      <p:sp>
        <p:nvSpPr>
          <p:cNvPr id="61" name="Text Placeholder 57">
            <a:extLst>
              <a:ext uri="{FF2B5EF4-FFF2-40B4-BE49-F238E27FC236}">
                <a16:creationId xmlns:a16="http://schemas.microsoft.com/office/drawing/2014/main" id="{B12401EB-21B8-49A0-87B6-9030A3923DC9}"/>
              </a:ext>
            </a:extLst>
          </p:cNvPr>
          <p:cNvSpPr>
            <a:spLocks noGrp="1"/>
          </p:cNvSpPr>
          <p:nvPr>
            <p:ph type="body" sz="quarter" idx="26" hasCustomPrompt="1"/>
          </p:nvPr>
        </p:nvSpPr>
        <p:spPr>
          <a:xfrm>
            <a:off x="9347199" y="3924392"/>
            <a:ext cx="2235200" cy="313350"/>
          </a:xfrm>
        </p:spPr>
        <p:txBody>
          <a:bodyPr tIns="36000" bIns="0" anchor="t" anchorCtr="0">
            <a:noAutofit/>
          </a:bodyPr>
          <a:lstStyle>
            <a:lvl1pPr marL="0" indent="0">
              <a:lnSpc>
                <a:spcPct val="100000"/>
              </a:lnSpc>
              <a:buNone/>
              <a:defRPr sz="1800" b="0">
                <a:solidFill>
                  <a:schemeClr val="bg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dirty="0"/>
              <a:t>Click to add job title</a:t>
            </a:r>
          </a:p>
        </p:txBody>
      </p:sp>
      <p:sp>
        <p:nvSpPr>
          <p:cNvPr id="62" name="Text Placeholder 57">
            <a:extLst>
              <a:ext uri="{FF2B5EF4-FFF2-40B4-BE49-F238E27FC236}">
                <a16:creationId xmlns:a16="http://schemas.microsoft.com/office/drawing/2014/main" id="{B1E36713-F111-4648-B34F-AAFF8DEC1670}"/>
              </a:ext>
            </a:extLst>
          </p:cNvPr>
          <p:cNvSpPr>
            <a:spLocks noGrp="1"/>
          </p:cNvSpPr>
          <p:nvPr>
            <p:ph type="body" sz="quarter" idx="27" hasCustomPrompt="1"/>
          </p:nvPr>
        </p:nvSpPr>
        <p:spPr>
          <a:xfrm>
            <a:off x="4267200" y="3541524"/>
            <a:ext cx="2235200" cy="359517"/>
          </a:xfrm>
        </p:spPr>
        <p:txBody>
          <a:bodyPr bIns="36000" anchor="b" anchorCtr="0">
            <a:noAutofit/>
          </a:bodyPr>
          <a:lstStyle>
            <a:lvl1pPr marL="0" indent="0">
              <a:lnSpc>
                <a:spcPct val="100000"/>
              </a:lnSpc>
              <a:buNone/>
              <a:defRPr sz="1800" b="1">
                <a:solidFill>
                  <a:schemeClr val="bg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dirty="0"/>
              <a:t>Click to add name</a:t>
            </a:r>
          </a:p>
        </p:txBody>
      </p:sp>
      <p:sp>
        <p:nvSpPr>
          <p:cNvPr id="63" name="Text Placeholder 57">
            <a:extLst>
              <a:ext uri="{FF2B5EF4-FFF2-40B4-BE49-F238E27FC236}">
                <a16:creationId xmlns:a16="http://schemas.microsoft.com/office/drawing/2014/main" id="{C7941355-3F61-4691-8CBE-A8EE5B41B831}"/>
              </a:ext>
            </a:extLst>
          </p:cNvPr>
          <p:cNvSpPr>
            <a:spLocks noGrp="1"/>
          </p:cNvSpPr>
          <p:nvPr>
            <p:ph type="body" sz="quarter" idx="28" hasCustomPrompt="1"/>
          </p:nvPr>
        </p:nvSpPr>
        <p:spPr>
          <a:xfrm>
            <a:off x="4267200" y="3924392"/>
            <a:ext cx="2235200" cy="313350"/>
          </a:xfrm>
        </p:spPr>
        <p:txBody>
          <a:bodyPr tIns="36000" bIns="0" anchor="t" anchorCtr="0">
            <a:noAutofit/>
          </a:bodyPr>
          <a:lstStyle>
            <a:lvl1pPr marL="0" indent="0">
              <a:lnSpc>
                <a:spcPct val="100000"/>
              </a:lnSpc>
              <a:buNone/>
              <a:defRPr sz="1800" b="0">
                <a:solidFill>
                  <a:schemeClr val="bg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Click to add job title</a:t>
            </a:r>
          </a:p>
        </p:txBody>
      </p:sp>
      <p:sp>
        <p:nvSpPr>
          <p:cNvPr id="64" name="Text Placeholder 57">
            <a:extLst>
              <a:ext uri="{FF2B5EF4-FFF2-40B4-BE49-F238E27FC236}">
                <a16:creationId xmlns:a16="http://schemas.microsoft.com/office/drawing/2014/main" id="{D4C3AF58-54F1-4682-B4D9-555CBA584B33}"/>
              </a:ext>
            </a:extLst>
          </p:cNvPr>
          <p:cNvSpPr>
            <a:spLocks noGrp="1"/>
          </p:cNvSpPr>
          <p:nvPr>
            <p:ph type="body" sz="quarter" idx="29" hasCustomPrompt="1"/>
          </p:nvPr>
        </p:nvSpPr>
        <p:spPr>
          <a:xfrm>
            <a:off x="6807200" y="3541524"/>
            <a:ext cx="2235200" cy="359517"/>
          </a:xfrm>
        </p:spPr>
        <p:txBody>
          <a:bodyPr bIns="36000" anchor="b" anchorCtr="0">
            <a:noAutofit/>
          </a:bodyPr>
          <a:lstStyle>
            <a:lvl1pPr marL="0" indent="0">
              <a:lnSpc>
                <a:spcPct val="100000"/>
              </a:lnSpc>
              <a:buNone/>
              <a:defRPr sz="1800" b="1">
                <a:solidFill>
                  <a:schemeClr val="bg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dirty="0"/>
              <a:t>Click to add name</a:t>
            </a:r>
          </a:p>
        </p:txBody>
      </p:sp>
      <p:sp>
        <p:nvSpPr>
          <p:cNvPr id="65" name="Text Placeholder 57">
            <a:extLst>
              <a:ext uri="{FF2B5EF4-FFF2-40B4-BE49-F238E27FC236}">
                <a16:creationId xmlns:a16="http://schemas.microsoft.com/office/drawing/2014/main" id="{A102C3EE-ADA7-4748-833E-59DB5769D8D2}"/>
              </a:ext>
            </a:extLst>
          </p:cNvPr>
          <p:cNvSpPr>
            <a:spLocks noGrp="1"/>
          </p:cNvSpPr>
          <p:nvPr>
            <p:ph type="body" sz="quarter" idx="30" hasCustomPrompt="1"/>
          </p:nvPr>
        </p:nvSpPr>
        <p:spPr>
          <a:xfrm>
            <a:off x="6807200" y="3924392"/>
            <a:ext cx="2235200" cy="313350"/>
          </a:xfrm>
        </p:spPr>
        <p:txBody>
          <a:bodyPr tIns="36000" bIns="0" anchor="t" anchorCtr="0">
            <a:noAutofit/>
          </a:bodyPr>
          <a:lstStyle>
            <a:lvl1pPr marL="0" indent="0">
              <a:lnSpc>
                <a:spcPct val="100000"/>
              </a:lnSpc>
              <a:buNone/>
              <a:defRPr sz="1800" b="0">
                <a:solidFill>
                  <a:schemeClr val="bg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dirty="0"/>
              <a:t>Click to add job title</a:t>
            </a:r>
          </a:p>
        </p:txBody>
      </p:sp>
      <p:cxnSp>
        <p:nvCxnSpPr>
          <p:cNvPr id="28" name="Straight Connector 27">
            <a:extLst>
              <a:ext uri="{FF2B5EF4-FFF2-40B4-BE49-F238E27FC236}">
                <a16:creationId xmlns:a16="http://schemas.microsoft.com/office/drawing/2014/main" id="{B4B142DA-6D97-E8D9-1635-883092A8E37B}"/>
              </a:ext>
            </a:extLst>
          </p:cNvPr>
          <p:cNvCxnSpPr>
            <a:cxnSpLocks/>
          </p:cNvCxnSpPr>
          <p:nvPr userDrawn="1"/>
        </p:nvCxnSpPr>
        <p:spPr>
          <a:xfrm>
            <a:off x="3962400" y="401638"/>
            <a:ext cx="0" cy="57975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34424837"/>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C22DA5D-EC7E-40C3-8862-3E3748AD6C3A}"/>
              </a:ext>
            </a:extLst>
          </p:cNvPr>
          <p:cNvSpPr txBox="1">
            <a:spLocks/>
          </p:cNvSpPr>
          <p:nvPr userDrawn="1"/>
        </p:nvSpPr>
        <p:spPr>
          <a:xfrm>
            <a:off x="1257304" y="769811"/>
            <a:ext cx="9677394" cy="5909310"/>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6000" kern="1200">
                <a:solidFill>
                  <a:schemeClr val="bg1"/>
                </a:solidFill>
                <a:latin typeface="+mj-lt"/>
                <a:ea typeface="+mj-ea"/>
                <a:cs typeface="+mj-cs"/>
              </a:defRPr>
            </a:lvl1pPr>
          </a:lstStyle>
          <a:p>
            <a:pPr>
              <a:lnSpc>
                <a:spcPct val="100000"/>
              </a:lnSpc>
            </a:pPr>
            <a:r>
              <a:rPr lang="en-US" sz="9600"/>
              <a:t>Do not use layouts</a:t>
            </a:r>
            <a:br>
              <a:rPr lang="en-US" sz="9600"/>
            </a:br>
            <a:r>
              <a:rPr lang="en-US" sz="9600"/>
              <a:t>in this section appearing after this point. </a:t>
            </a:r>
          </a:p>
        </p:txBody>
      </p:sp>
      <p:sp>
        <p:nvSpPr>
          <p:cNvPr id="3" name="DO NOT DELETE (BRANDIN)">
            <a:extLst>
              <a:ext uri="{FF2B5EF4-FFF2-40B4-BE49-F238E27FC236}">
                <a16:creationId xmlns:a16="http://schemas.microsoft.com/office/drawing/2014/main" id="{1ACB46BA-7BAE-3F4C-9E6D-BBDFFAAF37B1}"/>
              </a:ext>
            </a:extLst>
          </p:cNvPr>
          <p:cNvSpPr/>
          <p:nvPr userDrawn="1"/>
        </p:nvSpPr>
        <p:spPr>
          <a:xfrm>
            <a:off x="152400" y="1524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lnSpc>
                <a:spcPct val="120000"/>
              </a:lnSpc>
              <a:spcAft>
                <a:spcPts val="600"/>
              </a:spcAft>
            </a:pPr>
            <a:endParaRPr lang="en-US" dirty="0" err="1"/>
          </a:p>
        </p:txBody>
      </p:sp>
    </p:spTree>
    <p:custDataLst>
      <p:custData r:id="rId1"/>
      <p:tags r:id="rId2"/>
    </p:custDataLst>
    <p:extLst>
      <p:ext uri="{BB962C8B-B14F-4D97-AF65-F5344CB8AC3E}">
        <p14:creationId xmlns:p14="http://schemas.microsoft.com/office/powerpoint/2010/main" val="264820902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 Logo Holders">
    <p:bg>
      <p:bgPr>
        <a:solidFill>
          <a:schemeClr val="accent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C4A1AB8-2EE2-468C-A083-D01CE559E67F}"/>
              </a:ext>
            </a:extLst>
          </p:cNvPr>
          <p:cNvSpPr>
            <a:spLocks noGrp="1"/>
          </p:cNvSpPr>
          <p:nvPr>
            <p:ph type="dt" sz="half" idx="10"/>
          </p:nvPr>
        </p:nvSpPr>
        <p:spPr/>
        <p:txBody>
          <a:bodyPr/>
          <a:lstStyle>
            <a:lvl1pPr>
              <a:lnSpc>
                <a:spcPct val="100000"/>
              </a:lnSpc>
              <a:defRPr>
                <a:solidFill>
                  <a:schemeClr val="bg1"/>
                </a:solidFill>
              </a:defRPr>
            </a:lvl1pPr>
          </a:lstStyle>
          <a:p>
            <a:endParaRPr lang="en-GB"/>
          </a:p>
        </p:txBody>
      </p:sp>
      <p:sp>
        <p:nvSpPr>
          <p:cNvPr id="11" name="Text Placeholder 96">
            <a:extLst>
              <a:ext uri="{FF2B5EF4-FFF2-40B4-BE49-F238E27FC236}">
                <a16:creationId xmlns:a16="http://schemas.microsoft.com/office/drawing/2014/main" id="{B5788CA3-B109-4C1E-8BEF-296AE5E5BBD7}"/>
              </a:ext>
            </a:extLst>
          </p:cNvPr>
          <p:cNvSpPr>
            <a:spLocks noGrp="1"/>
          </p:cNvSpPr>
          <p:nvPr>
            <p:ph type="body" sz="quarter" idx="111" hasCustomPrompt="1"/>
          </p:nvPr>
        </p:nvSpPr>
        <p:spPr>
          <a:xfrm>
            <a:off x="609600" y="6200775"/>
            <a:ext cx="9753599" cy="657225"/>
          </a:xfrm>
        </p:spPr>
        <p:txBody>
          <a:bodyPr bIns="72000" anchor="b" anchorCtr="0">
            <a:noAutofit/>
          </a:bodyPr>
          <a:lstStyle>
            <a:lvl1pPr>
              <a:lnSpc>
                <a:spcPct val="100000"/>
              </a:lnSpc>
              <a:spcAft>
                <a:spcPts val="300"/>
              </a:spcAft>
              <a:buNone/>
              <a:defRPr sz="800">
                <a:solidFill>
                  <a:schemeClr val="bg1"/>
                </a:solidFill>
              </a:defRPr>
            </a:lvl1pPr>
          </a:lstStyle>
          <a:p>
            <a:pPr lvl="0"/>
            <a:r>
              <a:rPr lang="en-US" dirty="0"/>
              <a:t>Footnotes</a:t>
            </a:r>
          </a:p>
        </p:txBody>
      </p:sp>
      <p:sp>
        <p:nvSpPr>
          <p:cNvPr id="12" name="Picture Placeholder 11">
            <a:extLst>
              <a:ext uri="{FF2B5EF4-FFF2-40B4-BE49-F238E27FC236}">
                <a16:creationId xmlns:a16="http://schemas.microsoft.com/office/drawing/2014/main" id="{75E460CF-60CD-4D04-8BD0-34A76029C4BA}"/>
              </a:ext>
            </a:extLst>
          </p:cNvPr>
          <p:cNvSpPr>
            <a:spLocks noGrp="1"/>
          </p:cNvSpPr>
          <p:nvPr>
            <p:ph type="pic" sz="quarter" idx="13" hasCustomPrompt="1"/>
          </p:nvPr>
        </p:nvSpPr>
        <p:spPr>
          <a:xfrm>
            <a:off x="609600" y="2514600"/>
            <a:ext cx="1828800" cy="1828800"/>
          </a:xfrm>
          <a:prstGeom prst="ellipse">
            <a:avLst/>
          </a:prstGeom>
          <a:solidFill>
            <a:schemeClr val="bg1"/>
          </a:solidFill>
        </p:spPr>
        <p:txBody>
          <a:bodyPr>
            <a:noAutofit/>
          </a:bodyPr>
          <a:lstStyle>
            <a:lvl1pPr marL="0" indent="0">
              <a:lnSpc>
                <a:spcPct val="100000"/>
              </a:lnSpc>
              <a:buNone/>
              <a:defRPr>
                <a:solidFill>
                  <a:schemeClr val="tx1"/>
                </a:solidFill>
              </a:defRPr>
            </a:lvl1pPr>
          </a:lstStyle>
          <a:p>
            <a:r>
              <a:rPr lang="en-US"/>
              <a:t> </a:t>
            </a:r>
          </a:p>
        </p:txBody>
      </p:sp>
      <p:sp>
        <p:nvSpPr>
          <p:cNvPr id="5" name="Slide Number Placeholder 4">
            <a:extLst>
              <a:ext uri="{FF2B5EF4-FFF2-40B4-BE49-F238E27FC236}">
                <a16:creationId xmlns:a16="http://schemas.microsoft.com/office/drawing/2014/main" id="{BC99263C-FBED-4354-9C78-6D47AE0C620C}"/>
              </a:ext>
            </a:extLst>
          </p:cNvPr>
          <p:cNvSpPr>
            <a:spLocks noGrp="1"/>
          </p:cNvSpPr>
          <p:nvPr>
            <p:ph type="sldNum" sz="quarter" idx="12"/>
          </p:nvPr>
        </p:nvSpPr>
        <p:spPr/>
        <p:txBody>
          <a:bodyPr/>
          <a:lstStyle>
            <a:lvl1pPr>
              <a:lnSpc>
                <a:spcPct val="100000"/>
              </a:lnSpc>
              <a:defRPr>
                <a:solidFill>
                  <a:schemeClr val="bg1"/>
                </a:solidFill>
              </a:defRPr>
            </a:lvl1pPr>
          </a:lstStyle>
          <a:p>
            <a:fld id="{F8E47D07-9D1E-4FE9-B31A-2F5863681021}" type="slidenum">
              <a:rPr lang="en-GB" smtClean="0"/>
              <a:pPr/>
              <a:t>‹#›</a:t>
            </a:fld>
            <a:endParaRPr lang="en-GB"/>
          </a:p>
        </p:txBody>
      </p:sp>
      <p:sp>
        <p:nvSpPr>
          <p:cNvPr id="13" name="Picture Placeholder 11">
            <a:extLst>
              <a:ext uri="{FF2B5EF4-FFF2-40B4-BE49-F238E27FC236}">
                <a16:creationId xmlns:a16="http://schemas.microsoft.com/office/drawing/2014/main" id="{5C87F9B8-D0F5-497C-AE63-5A450E0E1DA9}"/>
              </a:ext>
            </a:extLst>
          </p:cNvPr>
          <p:cNvSpPr>
            <a:spLocks noGrp="1"/>
          </p:cNvSpPr>
          <p:nvPr>
            <p:ph type="pic" sz="quarter" idx="14" hasCustomPrompt="1"/>
          </p:nvPr>
        </p:nvSpPr>
        <p:spPr>
          <a:xfrm>
            <a:off x="2895600" y="2514600"/>
            <a:ext cx="1828800" cy="1828800"/>
          </a:xfrm>
          <a:prstGeom prst="ellipse">
            <a:avLst/>
          </a:prstGeom>
          <a:solidFill>
            <a:schemeClr val="bg1"/>
          </a:solidFill>
        </p:spPr>
        <p:txBody>
          <a:bodyPr>
            <a:noAutofit/>
          </a:bodyPr>
          <a:lstStyle>
            <a:lvl1pPr marL="0" indent="0">
              <a:lnSpc>
                <a:spcPct val="100000"/>
              </a:lnSpc>
              <a:buNone/>
              <a:defRPr>
                <a:solidFill>
                  <a:schemeClr val="tx1"/>
                </a:solidFill>
              </a:defRPr>
            </a:lvl1pPr>
          </a:lstStyle>
          <a:p>
            <a:r>
              <a:rPr lang="en-US"/>
              <a:t> </a:t>
            </a:r>
          </a:p>
        </p:txBody>
      </p:sp>
      <p:sp>
        <p:nvSpPr>
          <p:cNvPr id="14" name="Picture Placeholder 11">
            <a:extLst>
              <a:ext uri="{FF2B5EF4-FFF2-40B4-BE49-F238E27FC236}">
                <a16:creationId xmlns:a16="http://schemas.microsoft.com/office/drawing/2014/main" id="{CA7090BA-5395-4466-845D-2FFF88988FC5}"/>
              </a:ext>
            </a:extLst>
          </p:cNvPr>
          <p:cNvSpPr>
            <a:spLocks noGrp="1"/>
          </p:cNvSpPr>
          <p:nvPr>
            <p:ph type="pic" sz="quarter" idx="15" hasCustomPrompt="1"/>
          </p:nvPr>
        </p:nvSpPr>
        <p:spPr>
          <a:xfrm>
            <a:off x="5181600" y="2514600"/>
            <a:ext cx="1828800" cy="1828800"/>
          </a:xfrm>
          <a:prstGeom prst="ellipse">
            <a:avLst/>
          </a:prstGeom>
          <a:solidFill>
            <a:schemeClr val="bg1"/>
          </a:solidFill>
        </p:spPr>
        <p:txBody>
          <a:bodyPr>
            <a:noAutofit/>
          </a:bodyPr>
          <a:lstStyle>
            <a:lvl1pPr marL="0" indent="0">
              <a:lnSpc>
                <a:spcPct val="100000"/>
              </a:lnSpc>
              <a:buNone/>
              <a:defRPr>
                <a:solidFill>
                  <a:schemeClr val="tx1"/>
                </a:solidFill>
              </a:defRPr>
            </a:lvl1pPr>
          </a:lstStyle>
          <a:p>
            <a:r>
              <a:rPr lang="en-US"/>
              <a:t> </a:t>
            </a:r>
          </a:p>
        </p:txBody>
      </p:sp>
      <p:sp>
        <p:nvSpPr>
          <p:cNvPr id="15" name="Picture Placeholder 11">
            <a:extLst>
              <a:ext uri="{FF2B5EF4-FFF2-40B4-BE49-F238E27FC236}">
                <a16:creationId xmlns:a16="http://schemas.microsoft.com/office/drawing/2014/main" id="{07BD6C02-2D88-4407-AB5F-1B4EE05F3EB7}"/>
              </a:ext>
            </a:extLst>
          </p:cNvPr>
          <p:cNvSpPr>
            <a:spLocks noGrp="1"/>
          </p:cNvSpPr>
          <p:nvPr>
            <p:ph type="pic" sz="quarter" idx="16" hasCustomPrompt="1"/>
          </p:nvPr>
        </p:nvSpPr>
        <p:spPr>
          <a:xfrm>
            <a:off x="7467600" y="2514600"/>
            <a:ext cx="1828800" cy="1828800"/>
          </a:xfrm>
          <a:prstGeom prst="ellipse">
            <a:avLst/>
          </a:prstGeom>
          <a:solidFill>
            <a:schemeClr val="bg1"/>
          </a:solidFill>
        </p:spPr>
        <p:txBody>
          <a:bodyPr>
            <a:noAutofit/>
          </a:bodyPr>
          <a:lstStyle>
            <a:lvl1pPr marL="0" indent="0">
              <a:lnSpc>
                <a:spcPct val="100000"/>
              </a:lnSpc>
              <a:buNone/>
              <a:defRPr>
                <a:solidFill>
                  <a:schemeClr val="tx1"/>
                </a:solidFill>
              </a:defRPr>
            </a:lvl1pPr>
          </a:lstStyle>
          <a:p>
            <a:r>
              <a:rPr lang="en-US"/>
              <a:t> </a:t>
            </a:r>
          </a:p>
        </p:txBody>
      </p:sp>
      <p:sp>
        <p:nvSpPr>
          <p:cNvPr id="16" name="Picture Placeholder 11">
            <a:extLst>
              <a:ext uri="{FF2B5EF4-FFF2-40B4-BE49-F238E27FC236}">
                <a16:creationId xmlns:a16="http://schemas.microsoft.com/office/drawing/2014/main" id="{266000A8-5305-480E-9CC7-8E85E0C22DB8}"/>
              </a:ext>
            </a:extLst>
          </p:cNvPr>
          <p:cNvSpPr>
            <a:spLocks noGrp="1"/>
          </p:cNvSpPr>
          <p:nvPr>
            <p:ph type="pic" sz="quarter" idx="17" hasCustomPrompt="1"/>
          </p:nvPr>
        </p:nvSpPr>
        <p:spPr>
          <a:xfrm>
            <a:off x="9753599" y="2514600"/>
            <a:ext cx="1828800" cy="1828800"/>
          </a:xfrm>
          <a:prstGeom prst="ellipse">
            <a:avLst/>
          </a:prstGeom>
          <a:solidFill>
            <a:schemeClr val="bg1"/>
          </a:solidFill>
        </p:spPr>
        <p:txBody>
          <a:bodyPr>
            <a:noAutofit/>
          </a:bodyPr>
          <a:lstStyle>
            <a:lvl1pPr marL="0" indent="0">
              <a:lnSpc>
                <a:spcPct val="100000"/>
              </a:lnSpc>
              <a:buNone/>
              <a:defRPr>
                <a:solidFill>
                  <a:schemeClr val="tx1"/>
                </a:solidFill>
              </a:defRPr>
            </a:lvl1pPr>
          </a:lstStyle>
          <a:p>
            <a:r>
              <a:rPr lang="en-US"/>
              <a:t> </a:t>
            </a:r>
          </a:p>
        </p:txBody>
      </p:sp>
      <p:sp>
        <p:nvSpPr>
          <p:cNvPr id="4" name="Title 3">
            <a:extLst>
              <a:ext uri="{FF2B5EF4-FFF2-40B4-BE49-F238E27FC236}">
                <a16:creationId xmlns:a16="http://schemas.microsoft.com/office/drawing/2014/main" id="{59E6B730-5A42-208D-B433-6B6B39E4788A}"/>
              </a:ext>
            </a:extLst>
          </p:cNvPr>
          <p:cNvSpPr>
            <a:spLocks noGrp="1"/>
          </p:cNvSpPr>
          <p:nvPr>
            <p:ph type="title" hasCustomPrompt="1"/>
          </p:nvPr>
        </p:nvSpPr>
        <p:spPr/>
        <p:txBody>
          <a:bodyPr/>
          <a:lstStyle>
            <a:lvl1pPr>
              <a:defRPr>
                <a:solidFill>
                  <a:schemeClr val="bg1"/>
                </a:solidFill>
              </a:defRPr>
            </a:lvl1pPr>
          </a:lstStyle>
          <a:p>
            <a:r>
              <a:rPr lang="en-US" dirty="0"/>
              <a:t>Click to enter title here</a:t>
            </a:r>
          </a:p>
        </p:txBody>
      </p:sp>
    </p:spTree>
    <p:custDataLst>
      <p:tags r:id="rId1"/>
    </p:custDataLst>
    <p:extLst>
      <p:ext uri="{BB962C8B-B14F-4D97-AF65-F5344CB8AC3E}">
        <p14:creationId xmlns:p14="http://schemas.microsoft.com/office/powerpoint/2010/main" val="3046564347"/>
      </p:ext>
    </p:extLst>
  </p:cSld>
  <p:clrMapOvr>
    <a:masterClrMapping/>
  </p:clrMapOvr>
  <p:extLst>
    <p:ext uri="{DCECCB84-F9BA-43D5-87BE-67443E8EF086}">
      <p15:sldGuideLst xmlns:p15="http://schemas.microsoft.com/office/powerpoint/2012/main">
        <p15:guide id="1" orient="horz" pos="890" userDrawn="1">
          <p15:clr>
            <a:srgbClr val="C35EA4"/>
          </p15:clr>
        </p15:guide>
        <p15:guide id="2" orient="horz" pos="981" userDrawn="1">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5 Logo Holders">
    <p:bg>
      <p:bgPr>
        <a:solidFill>
          <a:schemeClr val="accent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C4A1AB8-2EE2-468C-A083-D01CE559E67F}"/>
              </a:ext>
            </a:extLst>
          </p:cNvPr>
          <p:cNvSpPr>
            <a:spLocks noGrp="1"/>
          </p:cNvSpPr>
          <p:nvPr>
            <p:ph type="dt" sz="half" idx="10"/>
          </p:nvPr>
        </p:nvSpPr>
        <p:spPr/>
        <p:txBody>
          <a:bodyPr/>
          <a:lstStyle>
            <a:lvl1pPr>
              <a:lnSpc>
                <a:spcPct val="100000"/>
              </a:lnSpc>
              <a:defRPr>
                <a:solidFill>
                  <a:schemeClr val="bg1"/>
                </a:solidFill>
              </a:defRPr>
            </a:lvl1pPr>
          </a:lstStyle>
          <a:p>
            <a:endParaRPr lang="en-GB"/>
          </a:p>
        </p:txBody>
      </p:sp>
      <p:sp>
        <p:nvSpPr>
          <p:cNvPr id="20" name="Text Placeholder 96">
            <a:extLst>
              <a:ext uri="{FF2B5EF4-FFF2-40B4-BE49-F238E27FC236}">
                <a16:creationId xmlns:a16="http://schemas.microsoft.com/office/drawing/2014/main" id="{CCEEFB9C-D904-475F-96C7-94205FF977B7}"/>
              </a:ext>
            </a:extLst>
          </p:cNvPr>
          <p:cNvSpPr>
            <a:spLocks noGrp="1"/>
          </p:cNvSpPr>
          <p:nvPr>
            <p:ph type="body" sz="quarter" idx="111" hasCustomPrompt="1"/>
          </p:nvPr>
        </p:nvSpPr>
        <p:spPr>
          <a:xfrm>
            <a:off x="609600" y="6200775"/>
            <a:ext cx="9753600" cy="657225"/>
          </a:xfrm>
        </p:spPr>
        <p:txBody>
          <a:bodyPr bIns="72000" anchor="b" anchorCtr="0">
            <a:noAutofit/>
          </a:bodyPr>
          <a:lstStyle>
            <a:lvl1pPr>
              <a:lnSpc>
                <a:spcPct val="100000"/>
              </a:lnSpc>
              <a:spcAft>
                <a:spcPts val="300"/>
              </a:spcAft>
              <a:buNone/>
              <a:defRPr sz="800">
                <a:solidFill>
                  <a:schemeClr val="bg1"/>
                </a:solidFill>
              </a:defRPr>
            </a:lvl1pPr>
          </a:lstStyle>
          <a:p>
            <a:pPr lvl="0"/>
            <a:r>
              <a:rPr lang="en-US" dirty="0"/>
              <a:t>Footnotes</a:t>
            </a:r>
          </a:p>
        </p:txBody>
      </p:sp>
      <p:sp>
        <p:nvSpPr>
          <p:cNvPr id="22" name="Picture Placeholder 11">
            <a:extLst>
              <a:ext uri="{FF2B5EF4-FFF2-40B4-BE49-F238E27FC236}">
                <a16:creationId xmlns:a16="http://schemas.microsoft.com/office/drawing/2014/main" id="{55383348-573F-407C-AC42-10E5B337AC52}"/>
              </a:ext>
            </a:extLst>
          </p:cNvPr>
          <p:cNvSpPr>
            <a:spLocks noGrp="1"/>
          </p:cNvSpPr>
          <p:nvPr>
            <p:ph type="pic" sz="quarter" idx="22" hasCustomPrompt="1"/>
          </p:nvPr>
        </p:nvSpPr>
        <p:spPr>
          <a:xfrm>
            <a:off x="609600" y="4312602"/>
            <a:ext cx="1508761" cy="1508761"/>
          </a:xfrm>
          <a:prstGeom prst="ellipse">
            <a:avLst/>
          </a:prstGeom>
          <a:solidFill>
            <a:schemeClr val="bg1"/>
          </a:solidFill>
        </p:spPr>
        <p:txBody>
          <a:bodyPr>
            <a:noAutofit/>
          </a:bodyPr>
          <a:lstStyle>
            <a:lvl1pPr>
              <a:lnSpc>
                <a:spcPct val="100000"/>
              </a:lnSpc>
              <a:defRPr>
                <a:solidFill>
                  <a:schemeClr val="bg1"/>
                </a:solidFill>
              </a:defRPr>
            </a:lvl1pPr>
          </a:lstStyle>
          <a:p>
            <a:r>
              <a:rPr lang="en-US"/>
              <a:t> </a:t>
            </a:r>
          </a:p>
        </p:txBody>
      </p:sp>
      <p:sp>
        <p:nvSpPr>
          <p:cNvPr id="12" name="Picture Placeholder 11">
            <a:extLst>
              <a:ext uri="{FF2B5EF4-FFF2-40B4-BE49-F238E27FC236}">
                <a16:creationId xmlns:a16="http://schemas.microsoft.com/office/drawing/2014/main" id="{75E460CF-60CD-4D04-8BD0-34A76029C4BA}"/>
              </a:ext>
            </a:extLst>
          </p:cNvPr>
          <p:cNvSpPr>
            <a:spLocks noGrp="1"/>
          </p:cNvSpPr>
          <p:nvPr>
            <p:ph type="pic" sz="quarter" idx="13" hasCustomPrompt="1"/>
          </p:nvPr>
        </p:nvSpPr>
        <p:spPr>
          <a:xfrm>
            <a:off x="609600" y="1791652"/>
            <a:ext cx="1508761" cy="1508761"/>
          </a:xfrm>
          <a:prstGeom prst="ellipse">
            <a:avLst/>
          </a:prstGeom>
          <a:solidFill>
            <a:schemeClr val="bg1"/>
          </a:solidFill>
        </p:spPr>
        <p:txBody>
          <a:bodyPr>
            <a:noAutofit/>
          </a:bodyPr>
          <a:lstStyle>
            <a:lvl1pPr>
              <a:lnSpc>
                <a:spcPct val="100000"/>
              </a:lnSpc>
              <a:defRPr>
                <a:solidFill>
                  <a:schemeClr val="bg1"/>
                </a:solidFill>
              </a:defRPr>
            </a:lvl1pPr>
          </a:lstStyle>
          <a:p>
            <a:r>
              <a:rPr lang="en-US"/>
              <a:t> </a:t>
            </a:r>
          </a:p>
        </p:txBody>
      </p:sp>
      <p:sp>
        <p:nvSpPr>
          <p:cNvPr id="5" name="Slide Number Placeholder 4">
            <a:extLst>
              <a:ext uri="{FF2B5EF4-FFF2-40B4-BE49-F238E27FC236}">
                <a16:creationId xmlns:a16="http://schemas.microsoft.com/office/drawing/2014/main" id="{BC99263C-FBED-4354-9C78-6D47AE0C620C}"/>
              </a:ext>
            </a:extLst>
          </p:cNvPr>
          <p:cNvSpPr>
            <a:spLocks noGrp="1"/>
          </p:cNvSpPr>
          <p:nvPr>
            <p:ph type="sldNum" sz="quarter" idx="12"/>
          </p:nvPr>
        </p:nvSpPr>
        <p:spPr/>
        <p:txBody>
          <a:bodyPr/>
          <a:lstStyle>
            <a:lvl1pPr>
              <a:lnSpc>
                <a:spcPct val="100000"/>
              </a:lnSpc>
              <a:defRPr>
                <a:solidFill>
                  <a:schemeClr val="bg1"/>
                </a:solidFill>
              </a:defRPr>
            </a:lvl1pPr>
          </a:lstStyle>
          <a:p>
            <a:fld id="{F8E47D07-9D1E-4FE9-B31A-2F5863681021}" type="slidenum">
              <a:rPr lang="en-GB" smtClean="0"/>
              <a:pPr/>
              <a:t>‹#›</a:t>
            </a:fld>
            <a:endParaRPr lang="en-GB"/>
          </a:p>
        </p:txBody>
      </p:sp>
      <p:sp>
        <p:nvSpPr>
          <p:cNvPr id="13" name="Picture Placeholder 11">
            <a:extLst>
              <a:ext uri="{FF2B5EF4-FFF2-40B4-BE49-F238E27FC236}">
                <a16:creationId xmlns:a16="http://schemas.microsoft.com/office/drawing/2014/main" id="{5C87F9B8-D0F5-497C-AE63-5A450E0E1DA9}"/>
              </a:ext>
            </a:extLst>
          </p:cNvPr>
          <p:cNvSpPr>
            <a:spLocks noGrp="1"/>
          </p:cNvSpPr>
          <p:nvPr>
            <p:ph type="pic" sz="quarter" idx="14" hasCustomPrompt="1"/>
          </p:nvPr>
        </p:nvSpPr>
        <p:spPr>
          <a:xfrm>
            <a:off x="2975610" y="1791652"/>
            <a:ext cx="1508761" cy="1508761"/>
          </a:xfrm>
          <a:prstGeom prst="ellipse">
            <a:avLst/>
          </a:prstGeom>
          <a:solidFill>
            <a:schemeClr val="bg1"/>
          </a:solidFill>
        </p:spPr>
        <p:txBody>
          <a:bodyPr>
            <a:noAutofit/>
          </a:bodyPr>
          <a:lstStyle>
            <a:lvl1pPr>
              <a:lnSpc>
                <a:spcPct val="100000"/>
              </a:lnSpc>
              <a:defRPr>
                <a:solidFill>
                  <a:schemeClr val="bg1"/>
                </a:solidFill>
              </a:defRPr>
            </a:lvl1pPr>
          </a:lstStyle>
          <a:p>
            <a:r>
              <a:rPr lang="en-US"/>
              <a:t> </a:t>
            </a:r>
          </a:p>
        </p:txBody>
      </p:sp>
      <p:sp>
        <p:nvSpPr>
          <p:cNvPr id="14" name="Picture Placeholder 11">
            <a:extLst>
              <a:ext uri="{FF2B5EF4-FFF2-40B4-BE49-F238E27FC236}">
                <a16:creationId xmlns:a16="http://schemas.microsoft.com/office/drawing/2014/main" id="{CA7090BA-5395-4466-845D-2FFF88988FC5}"/>
              </a:ext>
            </a:extLst>
          </p:cNvPr>
          <p:cNvSpPr>
            <a:spLocks noGrp="1"/>
          </p:cNvSpPr>
          <p:nvPr>
            <p:ph type="pic" sz="quarter" idx="15" hasCustomPrompt="1"/>
          </p:nvPr>
        </p:nvSpPr>
        <p:spPr>
          <a:xfrm>
            <a:off x="5341620" y="1791652"/>
            <a:ext cx="1508761" cy="1508761"/>
          </a:xfrm>
          <a:prstGeom prst="ellipse">
            <a:avLst/>
          </a:prstGeom>
          <a:solidFill>
            <a:schemeClr val="bg1"/>
          </a:solidFill>
        </p:spPr>
        <p:txBody>
          <a:bodyPr>
            <a:noAutofit/>
          </a:bodyPr>
          <a:lstStyle>
            <a:lvl1pPr>
              <a:lnSpc>
                <a:spcPct val="100000"/>
              </a:lnSpc>
              <a:defRPr>
                <a:solidFill>
                  <a:schemeClr val="bg1"/>
                </a:solidFill>
              </a:defRPr>
            </a:lvl1pPr>
          </a:lstStyle>
          <a:p>
            <a:r>
              <a:rPr lang="en-US"/>
              <a:t> </a:t>
            </a:r>
          </a:p>
        </p:txBody>
      </p:sp>
      <p:sp>
        <p:nvSpPr>
          <p:cNvPr id="15" name="Picture Placeholder 11">
            <a:extLst>
              <a:ext uri="{FF2B5EF4-FFF2-40B4-BE49-F238E27FC236}">
                <a16:creationId xmlns:a16="http://schemas.microsoft.com/office/drawing/2014/main" id="{07BD6C02-2D88-4407-AB5F-1B4EE05F3EB7}"/>
              </a:ext>
            </a:extLst>
          </p:cNvPr>
          <p:cNvSpPr>
            <a:spLocks noGrp="1"/>
          </p:cNvSpPr>
          <p:nvPr>
            <p:ph type="pic" sz="quarter" idx="16" hasCustomPrompt="1"/>
          </p:nvPr>
        </p:nvSpPr>
        <p:spPr>
          <a:xfrm>
            <a:off x="7707630" y="1791652"/>
            <a:ext cx="1508761" cy="1508761"/>
          </a:xfrm>
          <a:prstGeom prst="ellipse">
            <a:avLst/>
          </a:prstGeom>
          <a:solidFill>
            <a:schemeClr val="bg1"/>
          </a:solidFill>
        </p:spPr>
        <p:txBody>
          <a:bodyPr>
            <a:noAutofit/>
          </a:bodyPr>
          <a:lstStyle>
            <a:lvl1pPr>
              <a:lnSpc>
                <a:spcPct val="100000"/>
              </a:lnSpc>
              <a:defRPr>
                <a:solidFill>
                  <a:schemeClr val="bg1"/>
                </a:solidFill>
              </a:defRPr>
            </a:lvl1pPr>
          </a:lstStyle>
          <a:p>
            <a:r>
              <a:rPr lang="en-US"/>
              <a:t> </a:t>
            </a:r>
          </a:p>
        </p:txBody>
      </p:sp>
      <p:sp>
        <p:nvSpPr>
          <p:cNvPr id="16" name="Picture Placeholder 11">
            <a:extLst>
              <a:ext uri="{FF2B5EF4-FFF2-40B4-BE49-F238E27FC236}">
                <a16:creationId xmlns:a16="http://schemas.microsoft.com/office/drawing/2014/main" id="{266000A8-5305-480E-9CC7-8E85E0C22DB8}"/>
              </a:ext>
            </a:extLst>
          </p:cNvPr>
          <p:cNvSpPr>
            <a:spLocks noGrp="1"/>
          </p:cNvSpPr>
          <p:nvPr>
            <p:ph type="pic" sz="quarter" idx="17" hasCustomPrompt="1"/>
          </p:nvPr>
        </p:nvSpPr>
        <p:spPr>
          <a:xfrm>
            <a:off x="10073639" y="1791652"/>
            <a:ext cx="1508761" cy="1508761"/>
          </a:xfrm>
          <a:prstGeom prst="ellipse">
            <a:avLst/>
          </a:prstGeom>
          <a:solidFill>
            <a:schemeClr val="bg1"/>
          </a:solidFill>
        </p:spPr>
        <p:txBody>
          <a:bodyPr>
            <a:noAutofit/>
          </a:bodyPr>
          <a:lstStyle>
            <a:lvl1pPr>
              <a:lnSpc>
                <a:spcPct val="100000"/>
              </a:lnSpc>
              <a:defRPr>
                <a:solidFill>
                  <a:schemeClr val="bg1"/>
                </a:solidFill>
              </a:defRPr>
            </a:lvl1pPr>
          </a:lstStyle>
          <a:p>
            <a:r>
              <a:rPr lang="en-US"/>
              <a:t> </a:t>
            </a:r>
          </a:p>
        </p:txBody>
      </p:sp>
      <p:sp>
        <p:nvSpPr>
          <p:cNvPr id="10" name="Picture Placeholder 11">
            <a:extLst>
              <a:ext uri="{FF2B5EF4-FFF2-40B4-BE49-F238E27FC236}">
                <a16:creationId xmlns:a16="http://schemas.microsoft.com/office/drawing/2014/main" id="{528F52C5-394F-4E1B-B272-53ADE5734408}"/>
              </a:ext>
            </a:extLst>
          </p:cNvPr>
          <p:cNvSpPr>
            <a:spLocks noGrp="1"/>
          </p:cNvSpPr>
          <p:nvPr>
            <p:ph type="pic" sz="quarter" idx="18" hasCustomPrompt="1"/>
          </p:nvPr>
        </p:nvSpPr>
        <p:spPr>
          <a:xfrm>
            <a:off x="1792605" y="3052127"/>
            <a:ext cx="1508761" cy="1508761"/>
          </a:xfrm>
          <a:prstGeom prst="ellipse">
            <a:avLst/>
          </a:prstGeom>
          <a:solidFill>
            <a:schemeClr val="bg1"/>
          </a:solidFill>
        </p:spPr>
        <p:txBody>
          <a:bodyPr>
            <a:noAutofit/>
          </a:bodyPr>
          <a:lstStyle>
            <a:lvl1pPr>
              <a:lnSpc>
                <a:spcPct val="100000"/>
              </a:lnSpc>
              <a:defRPr>
                <a:solidFill>
                  <a:schemeClr val="bg1"/>
                </a:solidFill>
              </a:defRPr>
            </a:lvl1pPr>
          </a:lstStyle>
          <a:p>
            <a:r>
              <a:rPr lang="en-US"/>
              <a:t> </a:t>
            </a:r>
          </a:p>
        </p:txBody>
      </p:sp>
      <p:sp>
        <p:nvSpPr>
          <p:cNvPr id="11" name="Picture Placeholder 11">
            <a:extLst>
              <a:ext uri="{FF2B5EF4-FFF2-40B4-BE49-F238E27FC236}">
                <a16:creationId xmlns:a16="http://schemas.microsoft.com/office/drawing/2014/main" id="{010FBB93-0F37-4614-B044-1F82ABF9CE63}"/>
              </a:ext>
            </a:extLst>
          </p:cNvPr>
          <p:cNvSpPr>
            <a:spLocks noGrp="1"/>
          </p:cNvSpPr>
          <p:nvPr>
            <p:ph type="pic" sz="quarter" idx="19" hasCustomPrompt="1"/>
          </p:nvPr>
        </p:nvSpPr>
        <p:spPr>
          <a:xfrm>
            <a:off x="4158615" y="3052127"/>
            <a:ext cx="1508761" cy="1508761"/>
          </a:xfrm>
          <a:prstGeom prst="ellipse">
            <a:avLst/>
          </a:prstGeom>
          <a:solidFill>
            <a:schemeClr val="bg1"/>
          </a:solidFill>
        </p:spPr>
        <p:txBody>
          <a:bodyPr>
            <a:noAutofit/>
          </a:bodyPr>
          <a:lstStyle>
            <a:lvl1pPr>
              <a:lnSpc>
                <a:spcPct val="100000"/>
              </a:lnSpc>
              <a:defRPr>
                <a:solidFill>
                  <a:schemeClr val="bg1"/>
                </a:solidFill>
              </a:defRPr>
            </a:lvl1pPr>
          </a:lstStyle>
          <a:p>
            <a:r>
              <a:rPr lang="en-US"/>
              <a:t> </a:t>
            </a:r>
          </a:p>
        </p:txBody>
      </p:sp>
      <p:sp>
        <p:nvSpPr>
          <p:cNvPr id="17" name="Picture Placeholder 11">
            <a:extLst>
              <a:ext uri="{FF2B5EF4-FFF2-40B4-BE49-F238E27FC236}">
                <a16:creationId xmlns:a16="http://schemas.microsoft.com/office/drawing/2014/main" id="{B422470C-0E1C-419C-8572-16476BEE7FA8}"/>
              </a:ext>
            </a:extLst>
          </p:cNvPr>
          <p:cNvSpPr>
            <a:spLocks noGrp="1"/>
          </p:cNvSpPr>
          <p:nvPr>
            <p:ph type="pic" sz="quarter" idx="20" hasCustomPrompt="1"/>
          </p:nvPr>
        </p:nvSpPr>
        <p:spPr>
          <a:xfrm>
            <a:off x="6524625" y="3052127"/>
            <a:ext cx="1508761" cy="1508761"/>
          </a:xfrm>
          <a:prstGeom prst="ellipse">
            <a:avLst/>
          </a:prstGeom>
          <a:solidFill>
            <a:schemeClr val="bg1"/>
          </a:solidFill>
        </p:spPr>
        <p:txBody>
          <a:bodyPr>
            <a:noAutofit/>
          </a:bodyPr>
          <a:lstStyle>
            <a:lvl1pPr>
              <a:lnSpc>
                <a:spcPct val="100000"/>
              </a:lnSpc>
              <a:defRPr>
                <a:solidFill>
                  <a:schemeClr val="bg1"/>
                </a:solidFill>
              </a:defRPr>
            </a:lvl1pPr>
          </a:lstStyle>
          <a:p>
            <a:r>
              <a:rPr lang="en-US"/>
              <a:t> </a:t>
            </a:r>
          </a:p>
        </p:txBody>
      </p:sp>
      <p:sp>
        <p:nvSpPr>
          <p:cNvPr id="18" name="Picture Placeholder 11">
            <a:extLst>
              <a:ext uri="{FF2B5EF4-FFF2-40B4-BE49-F238E27FC236}">
                <a16:creationId xmlns:a16="http://schemas.microsoft.com/office/drawing/2014/main" id="{531AA156-F64E-4378-B7E9-92F3B595809A}"/>
              </a:ext>
            </a:extLst>
          </p:cNvPr>
          <p:cNvSpPr>
            <a:spLocks noGrp="1"/>
          </p:cNvSpPr>
          <p:nvPr>
            <p:ph type="pic" sz="quarter" idx="21" hasCustomPrompt="1"/>
          </p:nvPr>
        </p:nvSpPr>
        <p:spPr>
          <a:xfrm>
            <a:off x="8890635" y="3052127"/>
            <a:ext cx="1508761" cy="1508761"/>
          </a:xfrm>
          <a:prstGeom prst="ellipse">
            <a:avLst/>
          </a:prstGeom>
          <a:solidFill>
            <a:schemeClr val="bg1"/>
          </a:solidFill>
        </p:spPr>
        <p:txBody>
          <a:bodyPr>
            <a:noAutofit/>
          </a:bodyPr>
          <a:lstStyle>
            <a:lvl1pPr>
              <a:lnSpc>
                <a:spcPct val="100000"/>
              </a:lnSpc>
              <a:defRPr>
                <a:solidFill>
                  <a:schemeClr val="bg1"/>
                </a:solidFill>
              </a:defRPr>
            </a:lvl1pPr>
          </a:lstStyle>
          <a:p>
            <a:r>
              <a:rPr lang="en-US"/>
              <a:t> </a:t>
            </a:r>
          </a:p>
        </p:txBody>
      </p:sp>
      <p:sp>
        <p:nvSpPr>
          <p:cNvPr id="23" name="Picture Placeholder 11">
            <a:extLst>
              <a:ext uri="{FF2B5EF4-FFF2-40B4-BE49-F238E27FC236}">
                <a16:creationId xmlns:a16="http://schemas.microsoft.com/office/drawing/2014/main" id="{433BEA04-0693-4052-8B02-BF6FC678BA1D}"/>
              </a:ext>
            </a:extLst>
          </p:cNvPr>
          <p:cNvSpPr>
            <a:spLocks noGrp="1"/>
          </p:cNvSpPr>
          <p:nvPr>
            <p:ph type="pic" sz="quarter" idx="23" hasCustomPrompt="1"/>
          </p:nvPr>
        </p:nvSpPr>
        <p:spPr>
          <a:xfrm>
            <a:off x="2975610" y="4312602"/>
            <a:ext cx="1508761" cy="1508761"/>
          </a:xfrm>
          <a:prstGeom prst="ellipse">
            <a:avLst/>
          </a:prstGeom>
          <a:solidFill>
            <a:schemeClr val="bg1"/>
          </a:solidFill>
        </p:spPr>
        <p:txBody>
          <a:bodyPr>
            <a:noAutofit/>
          </a:bodyPr>
          <a:lstStyle>
            <a:lvl1pPr>
              <a:lnSpc>
                <a:spcPct val="100000"/>
              </a:lnSpc>
              <a:defRPr>
                <a:solidFill>
                  <a:schemeClr val="bg1"/>
                </a:solidFill>
              </a:defRPr>
            </a:lvl1pPr>
          </a:lstStyle>
          <a:p>
            <a:r>
              <a:rPr lang="en-US"/>
              <a:t> </a:t>
            </a:r>
          </a:p>
        </p:txBody>
      </p:sp>
      <p:sp>
        <p:nvSpPr>
          <p:cNvPr id="24" name="Picture Placeholder 11">
            <a:extLst>
              <a:ext uri="{FF2B5EF4-FFF2-40B4-BE49-F238E27FC236}">
                <a16:creationId xmlns:a16="http://schemas.microsoft.com/office/drawing/2014/main" id="{B88C8BE9-D35E-4988-80D5-BB7AD3E6AD9E}"/>
              </a:ext>
            </a:extLst>
          </p:cNvPr>
          <p:cNvSpPr>
            <a:spLocks noGrp="1"/>
          </p:cNvSpPr>
          <p:nvPr>
            <p:ph type="pic" sz="quarter" idx="24" hasCustomPrompt="1"/>
          </p:nvPr>
        </p:nvSpPr>
        <p:spPr>
          <a:xfrm>
            <a:off x="5341620" y="4312602"/>
            <a:ext cx="1508761" cy="1508761"/>
          </a:xfrm>
          <a:prstGeom prst="ellipse">
            <a:avLst/>
          </a:prstGeom>
          <a:solidFill>
            <a:schemeClr val="bg1"/>
          </a:solidFill>
        </p:spPr>
        <p:txBody>
          <a:bodyPr>
            <a:noAutofit/>
          </a:bodyPr>
          <a:lstStyle>
            <a:lvl1pPr>
              <a:lnSpc>
                <a:spcPct val="100000"/>
              </a:lnSpc>
              <a:defRPr>
                <a:solidFill>
                  <a:schemeClr val="bg1"/>
                </a:solidFill>
              </a:defRPr>
            </a:lvl1pPr>
          </a:lstStyle>
          <a:p>
            <a:r>
              <a:rPr lang="en-US"/>
              <a:t> </a:t>
            </a:r>
          </a:p>
        </p:txBody>
      </p:sp>
      <p:sp>
        <p:nvSpPr>
          <p:cNvPr id="25" name="Picture Placeholder 11">
            <a:extLst>
              <a:ext uri="{FF2B5EF4-FFF2-40B4-BE49-F238E27FC236}">
                <a16:creationId xmlns:a16="http://schemas.microsoft.com/office/drawing/2014/main" id="{18A22AE5-FC27-4F35-A0A4-5A75925CEFE6}"/>
              </a:ext>
            </a:extLst>
          </p:cNvPr>
          <p:cNvSpPr>
            <a:spLocks noGrp="1"/>
          </p:cNvSpPr>
          <p:nvPr>
            <p:ph type="pic" sz="quarter" idx="25" hasCustomPrompt="1"/>
          </p:nvPr>
        </p:nvSpPr>
        <p:spPr>
          <a:xfrm>
            <a:off x="7707630" y="4312602"/>
            <a:ext cx="1508761" cy="1508761"/>
          </a:xfrm>
          <a:prstGeom prst="ellipse">
            <a:avLst/>
          </a:prstGeom>
          <a:solidFill>
            <a:schemeClr val="bg1"/>
          </a:solidFill>
        </p:spPr>
        <p:txBody>
          <a:bodyPr>
            <a:noAutofit/>
          </a:bodyPr>
          <a:lstStyle>
            <a:lvl1pPr>
              <a:lnSpc>
                <a:spcPct val="100000"/>
              </a:lnSpc>
              <a:defRPr>
                <a:solidFill>
                  <a:schemeClr val="bg1"/>
                </a:solidFill>
              </a:defRPr>
            </a:lvl1pPr>
          </a:lstStyle>
          <a:p>
            <a:r>
              <a:rPr lang="en-US"/>
              <a:t> </a:t>
            </a:r>
          </a:p>
        </p:txBody>
      </p:sp>
      <p:sp>
        <p:nvSpPr>
          <p:cNvPr id="26" name="Picture Placeholder 11">
            <a:extLst>
              <a:ext uri="{FF2B5EF4-FFF2-40B4-BE49-F238E27FC236}">
                <a16:creationId xmlns:a16="http://schemas.microsoft.com/office/drawing/2014/main" id="{E918B138-DFE8-4A19-AB1C-B0F83FA25063}"/>
              </a:ext>
            </a:extLst>
          </p:cNvPr>
          <p:cNvSpPr>
            <a:spLocks noGrp="1"/>
          </p:cNvSpPr>
          <p:nvPr>
            <p:ph type="pic" sz="quarter" idx="26" hasCustomPrompt="1"/>
          </p:nvPr>
        </p:nvSpPr>
        <p:spPr>
          <a:xfrm>
            <a:off x="10073639" y="4312602"/>
            <a:ext cx="1508761" cy="1508761"/>
          </a:xfrm>
          <a:prstGeom prst="ellipse">
            <a:avLst/>
          </a:prstGeom>
          <a:solidFill>
            <a:schemeClr val="bg1"/>
          </a:solidFill>
        </p:spPr>
        <p:txBody>
          <a:bodyPr>
            <a:noAutofit/>
          </a:bodyPr>
          <a:lstStyle>
            <a:lvl1pPr>
              <a:lnSpc>
                <a:spcPct val="100000"/>
              </a:lnSpc>
              <a:defRPr>
                <a:solidFill>
                  <a:schemeClr val="bg1"/>
                </a:solidFill>
              </a:defRPr>
            </a:lvl1pPr>
          </a:lstStyle>
          <a:p>
            <a:r>
              <a:rPr lang="en-US"/>
              <a:t> </a:t>
            </a:r>
          </a:p>
        </p:txBody>
      </p:sp>
      <p:sp>
        <p:nvSpPr>
          <p:cNvPr id="4" name="Title 3">
            <a:extLst>
              <a:ext uri="{FF2B5EF4-FFF2-40B4-BE49-F238E27FC236}">
                <a16:creationId xmlns:a16="http://schemas.microsoft.com/office/drawing/2014/main" id="{42A7A832-AF78-1D3F-183D-D1C1FAD9DB49}"/>
              </a:ext>
            </a:extLst>
          </p:cNvPr>
          <p:cNvSpPr>
            <a:spLocks noGrp="1"/>
          </p:cNvSpPr>
          <p:nvPr>
            <p:ph type="title" hasCustomPrompt="1"/>
          </p:nvPr>
        </p:nvSpPr>
        <p:spPr/>
        <p:txBody>
          <a:bodyPr/>
          <a:lstStyle>
            <a:lvl1pPr>
              <a:defRPr>
                <a:solidFill>
                  <a:schemeClr val="bg1"/>
                </a:solidFill>
              </a:defRPr>
            </a:lvl1pPr>
          </a:lstStyle>
          <a:p>
            <a:r>
              <a:rPr lang="en-US" dirty="0"/>
              <a:t>Click to enter title here</a:t>
            </a:r>
          </a:p>
        </p:txBody>
      </p:sp>
    </p:spTree>
    <p:custDataLst>
      <p:tags r:id="rId1"/>
    </p:custDataLst>
    <p:extLst>
      <p:ext uri="{BB962C8B-B14F-4D97-AF65-F5344CB8AC3E}">
        <p14:creationId xmlns:p14="http://schemas.microsoft.com/office/powerpoint/2010/main" val="1492247719"/>
      </p:ext>
    </p:extLst>
  </p:cSld>
  <p:clrMapOvr>
    <a:masterClrMapping/>
  </p:clrMapOvr>
  <p:extLst>
    <p:ext uri="{DCECCB84-F9BA-43D5-87BE-67443E8EF086}">
      <p15:sldGuideLst xmlns:p15="http://schemas.microsoft.com/office/powerpoint/2012/main">
        <p15:guide id="1" orient="horz" pos="890" userDrawn="1">
          <p15:clr>
            <a:srgbClr val="C35EA4"/>
          </p15:clr>
        </p15:guide>
        <p15:guide id="2" orient="horz" pos="981" userDrawn="1">
          <p15:clr>
            <a:srgbClr val="C35E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C22DA5D-EC7E-40C3-8862-3E3748AD6C3A}"/>
              </a:ext>
            </a:extLst>
          </p:cNvPr>
          <p:cNvSpPr txBox="1">
            <a:spLocks/>
          </p:cNvSpPr>
          <p:nvPr userDrawn="1"/>
        </p:nvSpPr>
        <p:spPr>
          <a:xfrm>
            <a:off x="1257304" y="769811"/>
            <a:ext cx="9677394" cy="5318379"/>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6000" kern="1200">
                <a:solidFill>
                  <a:schemeClr val="bg1"/>
                </a:solidFill>
                <a:latin typeface="+mj-lt"/>
                <a:ea typeface="+mj-ea"/>
                <a:cs typeface="+mj-cs"/>
              </a:defRPr>
            </a:lvl1pPr>
          </a:lstStyle>
          <a:p>
            <a:pPr>
              <a:lnSpc>
                <a:spcPct val="90000"/>
              </a:lnSpc>
            </a:pPr>
            <a:r>
              <a:rPr lang="en-US" sz="9600" dirty="0"/>
              <a:t>Do not use layouts</a:t>
            </a:r>
            <a:br>
              <a:rPr lang="en-US" sz="9600" dirty="0"/>
            </a:br>
            <a:r>
              <a:rPr lang="en-US" sz="9600" dirty="0"/>
              <a:t>in this section appearing after this point. </a:t>
            </a:r>
          </a:p>
        </p:txBody>
      </p:sp>
      <p:sp>
        <p:nvSpPr>
          <p:cNvPr id="3" name="DO NOT DELETE (BRANDIN)">
            <a:extLst>
              <a:ext uri="{FF2B5EF4-FFF2-40B4-BE49-F238E27FC236}">
                <a16:creationId xmlns:a16="http://schemas.microsoft.com/office/drawing/2014/main" id="{C17AC543-38B8-5244-ACFA-121DD8C94A06}"/>
              </a:ext>
            </a:extLst>
          </p:cNvPr>
          <p:cNvSpPr/>
          <p:nvPr userDrawn="1"/>
        </p:nvSpPr>
        <p:spPr>
          <a:xfrm>
            <a:off x="152400" y="1524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lnSpc>
                <a:spcPct val="120000"/>
              </a:lnSpc>
              <a:spcAft>
                <a:spcPts val="600"/>
              </a:spcAft>
            </a:pPr>
            <a:endParaRPr lang="en-US" dirty="0" err="1"/>
          </a:p>
        </p:txBody>
      </p:sp>
    </p:spTree>
    <p:custDataLst>
      <p:custData r:id="rId1"/>
      <p:tags r:id="rId2"/>
    </p:custDataLst>
    <p:extLst>
      <p:ext uri="{BB962C8B-B14F-4D97-AF65-F5344CB8AC3E}">
        <p14:creationId xmlns:p14="http://schemas.microsoft.com/office/powerpoint/2010/main" val="283179047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 Step Cycl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E4832AD-985D-4D13-ADFF-E382CC2CA7F2}"/>
              </a:ext>
            </a:extLst>
          </p:cNvPr>
          <p:cNvSpPr>
            <a:spLocks noGrp="1"/>
          </p:cNvSpPr>
          <p:nvPr>
            <p:ph type="dt" sz="half" idx="10"/>
          </p:nvPr>
        </p:nvSpPr>
        <p:spPr/>
        <p:txBody>
          <a:bodyPr/>
          <a:lstStyle>
            <a:lvl1pPr>
              <a:lnSpc>
                <a:spcPct val="100000"/>
              </a:lnSpc>
              <a:defRPr/>
            </a:lvl1pPr>
          </a:lstStyle>
          <a:p>
            <a:endParaRPr lang="en-GB"/>
          </a:p>
        </p:txBody>
      </p:sp>
      <p:sp>
        <p:nvSpPr>
          <p:cNvPr id="21" name="Text Placeholder 96">
            <a:extLst>
              <a:ext uri="{FF2B5EF4-FFF2-40B4-BE49-F238E27FC236}">
                <a16:creationId xmlns:a16="http://schemas.microsoft.com/office/drawing/2014/main" id="{E5E4BB74-DA2D-41B2-AA1D-6A62934140E9}"/>
              </a:ext>
            </a:extLst>
          </p:cNvPr>
          <p:cNvSpPr>
            <a:spLocks noGrp="1"/>
          </p:cNvSpPr>
          <p:nvPr>
            <p:ph type="body" sz="quarter" idx="111" hasCustomPrompt="1"/>
          </p:nvPr>
        </p:nvSpPr>
        <p:spPr>
          <a:xfrm>
            <a:off x="609600" y="6200775"/>
            <a:ext cx="9753600" cy="657225"/>
          </a:xfrm>
        </p:spPr>
        <p:txBody>
          <a:bodyPr bIns="72000" anchor="b" anchorCtr="0">
            <a:noAutofit/>
          </a:bodyPr>
          <a:lstStyle>
            <a:lvl1pPr>
              <a:lnSpc>
                <a:spcPct val="100000"/>
              </a:lnSpc>
              <a:spcAft>
                <a:spcPts val="300"/>
              </a:spcAft>
              <a:buNone/>
              <a:defRPr sz="800"/>
            </a:lvl1pPr>
          </a:lstStyle>
          <a:p>
            <a:pPr lvl="0"/>
            <a:r>
              <a:rPr lang="en-US" dirty="0"/>
              <a:t>Footnotes</a:t>
            </a:r>
          </a:p>
        </p:txBody>
      </p:sp>
      <p:sp>
        <p:nvSpPr>
          <p:cNvPr id="37" name="Text Placeholder 35">
            <a:extLst>
              <a:ext uri="{FF2B5EF4-FFF2-40B4-BE49-F238E27FC236}">
                <a16:creationId xmlns:a16="http://schemas.microsoft.com/office/drawing/2014/main" id="{8552BE03-1563-4153-9F03-4CF477C6D0B8}"/>
              </a:ext>
            </a:extLst>
          </p:cNvPr>
          <p:cNvSpPr>
            <a:spLocks noGrp="1"/>
          </p:cNvSpPr>
          <p:nvPr>
            <p:ph type="body" sz="quarter" idx="32" hasCustomPrompt="1"/>
          </p:nvPr>
        </p:nvSpPr>
        <p:spPr>
          <a:xfrm>
            <a:off x="609600" y="2381412"/>
            <a:ext cx="3048000" cy="889200"/>
          </a:xfrm>
        </p:spPr>
        <p:txBody>
          <a:bodyPr lIns="0" tIns="0" bIns="0" anchor="t"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0" kern="1200" dirty="0" smtClean="0">
                <a:solidFill>
                  <a:schemeClr val="tx1"/>
                </a:solidFill>
                <a:latin typeface="+mn-lt"/>
                <a:ea typeface="+mn-ea"/>
                <a:cs typeface="+mn-cs"/>
              </a:defRPr>
            </a:lvl1pPr>
            <a:lvl2pPr marL="0" indent="0">
              <a:buNone/>
              <a:defRPr/>
            </a:lvl2pPr>
          </a:lstStyle>
          <a:p>
            <a:pPr lvl="0"/>
            <a:r>
              <a:rPr lang="en-US" dirty="0"/>
              <a:t>Click to add text.</a:t>
            </a:r>
            <a:br>
              <a:rPr lang="en-US" dirty="0"/>
            </a:br>
            <a:r>
              <a:rPr lang="en-US" dirty="0"/>
              <a:t>Please change lens </a:t>
            </a:r>
            <a:r>
              <a:rPr lang="en-US" dirty="0" err="1"/>
              <a:t>colour</a:t>
            </a:r>
            <a:r>
              <a:rPr lang="en-US" dirty="0"/>
              <a:t> before adding images or icons. </a:t>
            </a:r>
          </a:p>
        </p:txBody>
      </p:sp>
      <p:sp>
        <p:nvSpPr>
          <p:cNvPr id="36" name="Text Placeholder 35">
            <a:extLst>
              <a:ext uri="{FF2B5EF4-FFF2-40B4-BE49-F238E27FC236}">
                <a16:creationId xmlns:a16="http://schemas.microsoft.com/office/drawing/2014/main" id="{8D44FBB5-0816-4A67-9A1E-11064CBAD7FC}"/>
              </a:ext>
            </a:extLst>
          </p:cNvPr>
          <p:cNvSpPr>
            <a:spLocks noGrp="1"/>
          </p:cNvSpPr>
          <p:nvPr>
            <p:ph type="body" sz="quarter" idx="31" hasCustomPrompt="1"/>
          </p:nvPr>
        </p:nvSpPr>
        <p:spPr>
          <a:xfrm>
            <a:off x="609600" y="1977323"/>
            <a:ext cx="3048000" cy="364129"/>
          </a:xfrm>
        </p:spPr>
        <p:txBody>
          <a:bodyPr lIns="0" tIns="0" bIns="0" anchor="ctr"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1" kern="1200" dirty="0" smtClean="0">
                <a:solidFill>
                  <a:schemeClr val="accent1"/>
                </a:solidFill>
                <a:latin typeface="+mn-lt"/>
                <a:ea typeface="+mn-ea"/>
                <a:cs typeface="+mn-cs"/>
              </a:defRPr>
            </a:lvl1pPr>
            <a:lvl2pPr marL="0" indent="0">
              <a:buNone/>
              <a:defRPr/>
            </a:lvl2pPr>
          </a:lstStyle>
          <a:p>
            <a:pPr lvl="0"/>
            <a:r>
              <a:rPr lang="en-US" dirty="0"/>
              <a:t>Click to add heading</a:t>
            </a:r>
          </a:p>
        </p:txBody>
      </p:sp>
      <p:sp>
        <p:nvSpPr>
          <p:cNvPr id="5" name="Slide Number Placeholder 4">
            <a:extLst>
              <a:ext uri="{FF2B5EF4-FFF2-40B4-BE49-F238E27FC236}">
                <a16:creationId xmlns:a16="http://schemas.microsoft.com/office/drawing/2014/main" id="{D0F3331A-221C-4BB7-BE2C-92316653FCF1}"/>
              </a:ext>
            </a:extLst>
          </p:cNvPr>
          <p:cNvSpPr>
            <a:spLocks noGrp="1"/>
          </p:cNvSpPr>
          <p:nvPr>
            <p:ph type="sldNum" sz="quarter" idx="12"/>
          </p:nvPr>
        </p:nvSpPr>
        <p:spPr/>
        <p:txBody>
          <a:bodyPr/>
          <a:lstStyle>
            <a:lvl1pPr>
              <a:lnSpc>
                <a:spcPct val="100000"/>
              </a:lnSpc>
              <a:defRPr/>
            </a:lvl1pPr>
          </a:lstStyle>
          <a:p>
            <a:fld id="{F8E47D07-9D1E-4FE9-B31A-2F5863681021}" type="slidenum">
              <a:rPr lang="en-GB" smtClean="0"/>
              <a:pPr/>
              <a:t>‹#›</a:t>
            </a:fld>
            <a:endParaRPr lang="en-GB"/>
          </a:p>
        </p:txBody>
      </p:sp>
      <p:grpSp>
        <p:nvGrpSpPr>
          <p:cNvPr id="4" name="Group 3">
            <a:extLst>
              <a:ext uri="{FF2B5EF4-FFF2-40B4-BE49-F238E27FC236}">
                <a16:creationId xmlns:a16="http://schemas.microsoft.com/office/drawing/2014/main" id="{07A1BF01-A79B-4385-8031-297EE30136DC}"/>
              </a:ext>
            </a:extLst>
          </p:cNvPr>
          <p:cNvGrpSpPr/>
          <p:nvPr userDrawn="1"/>
        </p:nvGrpSpPr>
        <p:grpSpPr>
          <a:xfrm>
            <a:off x="4702794" y="2368567"/>
            <a:ext cx="2786412" cy="2786898"/>
            <a:chOff x="4702794" y="1940301"/>
            <a:chExt cx="2786412" cy="2786898"/>
          </a:xfrm>
        </p:grpSpPr>
        <p:sp>
          <p:nvSpPr>
            <p:cNvPr id="13" name="Oval 12">
              <a:extLst>
                <a:ext uri="{FF2B5EF4-FFF2-40B4-BE49-F238E27FC236}">
                  <a16:creationId xmlns:a16="http://schemas.microsoft.com/office/drawing/2014/main" id="{230997DD-D22B-4EFC-9126-67C2C54698BB}"/>
                </a:ext>
              </a:extLst>
            </p:cNvPr>
            <p:cNvSpPr/>
            <p:nvPr/>
          </p:nvSpPr>
          <p:spPr>
            <a:xfrm>
              <a:off x="4702794" y="1940301"/>
              <a:ext cx="2786412" cy="278689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US" sz="3600" b="1">
                <a:latin typeface="+mj-lt"/>
              </a:endParaRPr>
            </a:p>
          </p:txBody>
        </p:sp>
        <p:sp>
          <p:nvSpPr>
            <p:cNvPr id="14" name="Freeform 17">
              <a:extLst>
                <a:ext uri="{FF2B5EF4-FFF2-40B4-BE49-F238E27FC236}">
                  <a16:creationId xmlns:a16="http://schemas.microsoft.com/office/drawing/2014/main" id="{29FAD213-61FD-4539-A69F-3C32018A24DB}"/>
                </a:ext>
              </a:extLst>
            </p:cNvPr>
            <p:cNvSpPr>
              <a:spLocks/>
            </p:cNvSpPr>
            <p:nvPr/>
          </p:nvSpPr>
          <p:spPr bwMode="auto">
            <a:xfrm rot="2035772" flipH="1">
              <a:off x="6585832" y="2580721"/>
              <a:ext cx="842959" cy="303261"/>
            </a:xfrm>
            <a:custGeom>
              <a:avLst/>
              <a:gdLst>
                <a:gd name="T0" fmla="*/ 601 w 601"/>
                <a:gd name="T1" fmla="*/ 0 h 217"/>
                <a:gd name="T2" fmla="*/ 600 w 601"/>
                <a:gd name="T3" fmla="*/ 0 h 217"/>
                <a:gd name="T4" fmla="*/ 413 w 601"/>
                <a:gd name="T5" fmla="*/ 19 h 217"/>
                <a:gd name="T6" fmla="*/ 0 w 601"/>
                <a:gd name="T7" fmla="*/ 217 h 217"/>
              </a:gdLst>
              <a:ahLst/>
              <a:cxnLst>
                <a:cxn ang="0">
                  <a:pos x="T0" y="T1"/>
                </a:cxn>
                <a:cxn ang="0">
                  <a:pos x="T2" y="T3"/>
                </a:cxn>
                <a:cxn ang="0">
                  <a:pos x="T4" y="T5"/>
                </a:cxn>
                <a:cxn ang="0">
                  <a:pos x="T6" y="T7"/>
                </a:cxn>
              </a:cxnLst>
              <a:rect l="0" t="0" r="r" b="b"/>
              <a:pathLst>
                <a:path w="601" h="217">
                  <a:moveTo>
                    <a:pt x="601" y="0"/>
                  </a:moveTo>
                  <a:cubicBezTo>
                    <a:pt x="600" y="0"/>
                    <a:pt x="600" y="0"/>
                    <a:pt x="600" y="0"/>
                  </a:cubicBezTo>
                  <a:cubicBezTo>
                    <a:pt x="537" y="0"/>
                    <a:pt x="474" y="6"/>
                    <a:pt x="413" y="19"/>
                  </a:cubicBezTo>
                  <a:cubicBezTo>
                    <a:pt x="262" y="50"/>
                    <a:pt x="120" y="117"/>
                    <a:pt x="0" y="217"/>
                  </a:cubicBezTo>
                </a:path>
              </a:pathLst>
            </a:custGeom>
            <a:noFill/>
            <a:ln w="25400" cap="flat">
              <a:solidFill>
                <a:schemeClr val="bg2"/>
              </a:solidFill>
              <a:prstDash val="solid"/>
              <a:miter lim="800000"/>
              <a:headEnd/>
              <a:tailEnd type="arrow"/>
            </a:ln>
          </p:spPr>
          <p:txBody>
            <a:bodyPr vert="horz" wrap="square" lIns="91440" tIns="45720" rIns="91440" bIns="45720" numCol="1" anchor="t" anchorCtr="0" compatLnSpc="1">
              <a:prstTxWarp prst="textNoShape">
                <a:avLst/>
              </a:prstTxWarp>
            </a:bodyPr>
            <a:lstStyle/>
            <a:p>
              <a:endParaRPr lang="en-US"/>
            </a:p>
          </p:txBody>
        </p:sp>
        <p:sp>
          <p:nvSpPr>
            <p:cNvPr id="11" name="Freeform 17">
              <a:extLst>
                <a:ext uri="{FF2B5EF4-FFF2-40B4-BE49-F238E27FC236}">
                  <a16:creationId xmlns:a16="http://schemas.microsoft.com/office/drawing/2014/main" id="{98D6951D-FE9A-4665-95E2-3F19B0E744E3}"/>
                </a:ext>
              </a:extLst>
            </p:cNvPr>
            <p:cNvSpPr>
              <a:spLocks/>
            </p:cNvSpPr>
            <p:nvPr/>
          </p:nvSpPr>
          <p:spPr bwMode="auto">
            <a:xfrm rot="16435772" flipH="1">
              <a:off x="4698038" y="2693600"/>
              <a:ext cx="842959" cy="303261"/>
            </a:xfrm>
            <a:custGeom>
              <a:avLst/>
              <a:gdLst>
                <a:gd name="T0" fmla="*/ 601 w 601"/>
                <a:gd name="T1" fmla="*/ 0 h 217"/>
                <a:gd name="T2" fmla="*/ 600 w 601"/>
                <a:gd name="T3" fmla="*/ 0 h 217"/>
                <a:gd name="T4" fmla="*/ 413 w 601"/>
                <a:gd name="T5" fmla="*/ 19 h 217"/>
                <a:gd name="T6" fmla="*/ 0 w 601"/>
                <a:gd name="T7" fmla="*/ 217 h 217"/>
              </a:gdLst>
              <a:ahLst/>
              <a:cxnLst>
                <a:cxn ang="0">
                  <a:pos x="T0" y="T1"/>
                </a:cxn>
                <a:cxn ang="0">
                  <a:pos x="T2" y="T3"/>
                </a:cxn>
                <a:cxn ang="0">
                  <a:pos x="T4" y="T5"/>
                </a:cxn>
                <a:cxn ang="0">
                  <a:pos x="T6" y="T7"/>
                </a:cxn>
              </a:cxnLst>
              <a:rect l="0" t="0" r="r" b="b"/>
              <a:pathLst>
                <a:path w="601" h="217">
                  <a:moveTo>
                    <a:pt x="601" y="0"/>
                  </a:moveTo>
                  <a:cubicBezTo>
                    <a:pt x="600" y="0"/>
                    <a:pt x="600" y="0"/>
                    <a:pt x="600" y="0"/>
                  </a:cubicBezTo>
                  <a:cubicBezTo>
                    <a:pt x="537" y="0"/>
                    <a:pt x="474" y="6"/>
                    <a:pt x="413" y="19"/>
                  </a:cubicBezTo>
                  <a:cubicBezTo>
                    <a:pt x="262" y="50"/>
                    <a:pt x="120" y="117"/>
                    <a:pt x="0" y="217"/>
                  </a:cubicBezTo>
                </a:path>
              </a:pathLst>
            </a:custGeom>
            <a:noFill/>
            <a:ln w="25400" cap="flat">
              <a:solidFill>
                <a:schemeClr val="bg2"/>
              </a:solidFill>
              <a:prstDash val="solid"/>
              <a:miter lim="800000"/>
              <a:headEnd/>
              <a:tailEnd type="arrow"/>
            </a:ln>
          </p:spPr>
          <p:txBody>
            <a:bodyPr vert="horz" wrap="square" lIns="91440" tIns="45720" rIns="91440" bIns="45720" numCol="1" anchor="t" anchorCtr="0" compatLnSpc="1">
              <a:prstTxWarp prst="textNoShape">
                <a:avLst/>
              </a:prstTxWarp>
            </a:bodyPr>
            <a:lstStyle/>
            <a:p>
              <a:endParaRPr lang="en-US"/>
            </a:p>
          </p:txBody>
        </p:sp>
        <p:sp>
          <p:nvSpPr>
            <p:cNvPr id="12" name="Freeform 17">
              <a:extLst>
                <a:ext uri="{FF2B5EF4-FFF2-40B4-BE49-F238E27FC236}">
                  <a16:creationId xmlns:a16="http://schemas.microsoft.com/office/drawing/2014/main" id="{2768B24A-1E90-4139-8E9B-B4B117E517F1}"/>
                </a:ext>
              </a:extLst>
            </p:cNvPr>
            <p:cNvSpPr>
              <a:spLocks/>
            </p:cNvSpPr>
            <p:nvPr/>
          </p:nvSpPr>
          <p:spPr bwMode="auto">
            <a:xfrm rot="9235772" flipH="1">
              <a:off x="5739691" y="4272038"/>
              <a:ext cx="842959" cy="303261"/>
            </a:xfrm>
            <a:custGeom>
              <a:avLst/>
              <a:gdLst>
                <a:gd name="T0" fmla="*/ 601 w 601"/>
                <a:gd name="T1" fmla="*/ 0 h 217"/>
                <a:gd name="T2" fmla="*/ 600 w 601"/>
                <a:gd name="T3" fmla="*/ 0 h 217"/>
                <a:gd name="T4" fmla="*/ 413 w 601"/>
                <a:gd name="T5" fmla="*/ 19 h 217"/>
                <a:gd name="T6" fmla="*/ 0 w 601"/>
                <a:gd name="T7" fmla="*/ 217 h 217"/>
              </a:gdLst>
              <a:ahLst/>
              <a:cxnLst>
                <a:cxn ang="0">
                  <a:pos x="T0" y="T1"/>
                </a:cxn>
                <a:cxn ang="0">
                  <a:pos x="T2" y="T3"/>
                </a:cxn>
                <a:cxn ang="0">
                  <a:pos x="T4" y="T5"/>
                </a:cxn>
                <a:cxn ang="0">
                  <a:pos x="T6" y="T7"/>
                </a:cxn>
              </a:cxnLst>
              <a:rect l="0" t="0" r="r" b="b"/>
              <a:pathLst>
                <a:path w="601" h="217">
                  <a:moveTo>
                    <a:pt x="601" y="0"/>
                  </a:moveTo>
                  <a:cubicBezTo>
                    <a:pt x="600" y="0"/>
                    <a:pt x="600" y="0"/>
                    <a:pt x="600" y="0"/>
                  </a:cubicBezTo>
                  <a:cubicBezTo>
                    <a:pt x="537" y="0"/>
                    <a:pt x="474" y="6"/>
                    <a:pt x="413" y="19"/>
                  </a:cubicBezTo>
                  <a:cubicBezTo>
                    <a:pt x="262" y="50"/>
                    <a:pt x="120" y="117"/>
                    <a:pt x="0" y="217"/>
                  </a:cubicBezTo>
                </a:path>
              </a:pathLst>
            </a:custGeom>
            <a:noFill/>
            <a:ln w="25400" cap="flat">
              <a:solidFill>
                <a:schemeClr val="bg2"/>
              </a:solidFill>
              <a:prstDash val="solid"/>
              <a:miter lim="800000"/>
              <a:headEnd/>
              <a:tailEnd type="arrow"/>
            </a:ln>
          </p:spPr>
          <p:txBody>
            <a:bodyPr vert="horz" wrap="square" lIns="91440" tIns="45720" rIns="91440" bIns="45720" numCol="1" anchor="t" anchorCtr="0" compatLnSpc="1">
              <a:prstTxWarp prst="textNoShape">
                <a:avLst/>
              </a:prstTxWarp>
            </a:bodyPr>
            <a:lstStyle/>
            <a:p>
              <a:endParaRPr lang="en-US"/>
            </a:p>
          </p:txBody>
        </p:sp>
      </p:grpSp>
      <p:sp>
        <p:nvSpPr>
          <p:cNvPr id="16" name="Oval 15">
            <a:extLst>
              <a:ext uri="{FF2B5EF4-FFF2-40B4-BE49-F238E27FC236}">
                <a16:creationId xmlns:a16="http://schemas.microsoft.com/office/drawing/2014/main" id="{225B7881-80A4-4DE1-92CC-18F43E2DBF8A}"/>
              </a:ext>
            </a:extLst>
          </p:cNvPr>
          <p:cNvSpPr/>
          <p:nvPr/>
        </p:nvSpPr>
        <p:spPr>
          <a:xfrm flipH="1">
            <a:off x="4010019" y="1340375"/>
            <a:ext cx="4171962" cy="417195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Aft>
                <a:spcPts val="600"/>
              </a:spcAft>
            </a:pPr>
            <a:endParaRPr lang="en-US" sz="3600" b="1">
              <a:latin typeface="+mj-lt"/>
            </a:endParaRPr>
          </a:p>
        </p:txBody>
      </p:sp>
      <p:sp>
        <p:nvSpPr>
          <p:cNvPr id="33" name="Picture Placeholder 18">
            <a:extLst>
              <a:ext uri="{FF2B5EF4-FFF2-40B4-BE49-F238E27FC236}">
                <a16:creationId xmlns:a16="http://schemas.microsoft.com/office/drawing/2014/main" id="{98B8D385-C24B-4777-A949-9567F02FB157}"/>
              </a:ext>
            </a:extLst>
          </p:cNvPr>
          <p:cNvSpPr>
            <a:spLocks noGrp="1"/>
          </p:cNvSpPr>
          <p:nvPr>
            <p:ph type="pic" sz="quarter" idx="21" hasCustomPrompt="1"/>
          </p:nvPr>
        </p:nvSpPr>
        <p:spPr>
          <a:xfrm>
            <a:off x="5266890" y="1703838"/>
            <a:ext cx="1658270" cy="16582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nSpc>
                <a:spcPct val="100000"/>
              </a:lnSpc>
              <a:buNone/>
              <a:defRPr lang="en-US" sz="3200">
                <a:solidFill>
                  <a:schemeClr val="tx1"/>
                </a:solidFill>
                <a:latin typeface="+mj-lt"/>
              </a:defRPr>
            </a:lvl1pPr>
          </a:lstStyle>
          <a:p>
            <a:pPr lvl="0" algn="ctr"/>
            <a:r>
              <a:rPr lang="en-US"/>
              <a:t> </a:t>
            </a:r>
          </a:p>
        </p:txBody>
      </p:sp>
      <p:sp>
        <p:nvSpPr>
          <p:cNvPr id="34" name="Picture Placeholder 18">
            <a:extLst>
              <a:ext uri="{FF2B5EF4-FFF2-40B4-BE49-F238E27FC236}">
                <a16:creationId xmlns:a16="http://schemas.microsoft.com/office/drawing/2014/main" id="{0FEB6459-32DC-4DA1-A8F5-8F0A8A38CEF6}"/>
              </a:ext>
            </a:extLst>
          </p:cNvPr>
          <p:cNvSpPr>
            <a:spLocks noGrp="1"/>
          </p:cNvSpPr>
          <p:nvPr>
            <p:ph type="pic" sz="quarter" idx="23" hasCustomPrompt="1"/>
          </p:nvPr>
        </p:nvSpPr>
        <p:spPr>
          <a:xfrm>
            <a:off x="6467158" y="3634224"/>
            <a:ext cx="1658270" cy="165827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nSpc>
                <a:spcPct val="100000"/>
              </a:lnSpc>
              <a:buNone/>
              <a:defRPr lang="en-US" sz="3200" dirty="0">
                <a:solidFill>
                  <a:schemeClr val="tx1"/>
                </a:solidFill>
                <a:latin typeface="+mj-lt"/>
              </a:defRPr>
            </a:lvl1pPr>
          </a:lstStyle>
          <a:p>
            <a:pPr lvl="0" algn="ctr"/>
            <a:r>
              <a:rPr lang="en-US"/>
              <a:t> </a:t>
            </a:r>
          </a:p>
        </p:txBody>
      </p:sp>
      <p:sp>
        <p:nvSpPr>
          <p:cNvPr id="35" name="Picture Placeholder 18">
            <a:extLst>
              <a:ext uri="{FF2B5EF4-FFF2-40B4-BE49-F238E27FC236}">
                <a16:creationId xmlns:a16="http://schemas.microsoft.com/office/drawing/2014/main" id="{1A1E17F1-1D9F-4878-AA4D-733B2CB3375E}"/>
              </a:ext>
            </a:extLst>
          </p:cNvPr>
          <p:cNvSpPr>
            <a:spLocks noGrp="1"/>
          </p:cNvSpPr>
          <p:nvPr>
            <p:ph type="pic" sz="quarter" idx="30" hasCustomPrompt="1"/>
          </p:nvPr>
        </p:nvSpPr>
        <p:spPr>
          <a:xfrm>
            <a:off x="4136020" y="3634224"/>
            <a:ext cx="1658270" cy="16582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nSpc>
                <a:spcPct val="100000"/>
              </a:lnSpc>
              <a:buNone/>
              <a:defRPr lang="en-US" sz="3200" dirty="0">
                <a:solidFill>
                  <a:schemeClr val="tx1"/>
                </a:solidFill>
                <a:latin typeface="+mj-lt"/>
              </a:defRPr>
            </a:lvl1pPr>
          </a:lstStyle>
          <a:p>
            <a:pPr lvl="0" algn="ctr"/>
            <a:r>
              <a:rPr lang="en-US"/>
              <a:t> </a:t>
            </a:r>
          </a:p>
        </p:txBody>
      </p:sp>
      <p:sp>
        <p:nvSpPr>
          <p:cNvPr id="40" name="Text Placeholder 35">
            <a:extLst>
              <a:ext uri="{FF2B5EF4-FFF2-40B4-BE49-F238E27FC236}">
                <a16:creationId xmlns:a16="http://schemas.microsoft.com/office/drawing/2014/main" id="{B5A9EE24-117D-4356-9278-0CDA5ECC9B11}"/>
              </a:ext>
            </a:extLst>
          </p:cNvPr>
          <p:cNvSpPr>
            <a:spLocks noGrp="1"/>
          </p:cNvSpPr>
          <p:nvPr>
            <p:ph type="body" sz="quarter" idx="35" hasCustomPrompt="1"/>
          </p:nvPr>
        </p:nvSpPr>
        <p:spPr>
          <a:xfrm>
            <a:off x="609600" y="4394948"/>
            <a:ext cx="3048000" cy="889200"/>
          </a:xfrm>
        </p:spPr>
        <p:txBody>
          <a:bodyPr lIns="0" tIns="0" bIns="0" anchor="t"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0" kern="1200" dirty="0" smtClean="0">
                <a:solidFill>
                  <a:schemeClr val="tx1"/>
                </a:solidFill>
                <a:latin typeface="+mn-lt"/>
                <a:ea typeface="+mn-ea"/>
                <a:cs typeface="+mn-cs"/>
              </a:defRPr>
            </a:lvl1pPr>
            <a:lvl2pPr marL="0" indent="0">
              <a:buNone/>
              <a:defRPr/>
            </a:lvl2pPr>
          </a:lstStyle>
          <a:p>
            <a:pPr lvl="0"/>
            <a:r>
              <a:rPr lang="en-US" dirty="0"/>
              <a:t>Click to add text.</a:t>
            </a:r>
            <a:br>
              <a:rPr lang="en-US" dirty="0"/>
            </a:br>
            <a:r>
              <a:rPr lang="en-US" dirty="0"/>
              <a:t>Please change lens </a:t>
            </a:r>
            <a:r>
              <a:rPr lang="en-US" dirty="0" err="1"/>
              <a:t>colour</a:t>
            </a:r>
            <a:r>
              <a:rPr lang="en-US" dirty="0"/>
              <a:t> before adding images or icons. </a:t>
            </a:r>
          </a:p>
        </p:txBody>
      </p:sp>
      <p:sp>
        <p:nvSpPr>
          <p:cNvPr id="41" name="Text Placeholder 35">
            <a:extLst>
              <a:ext uri="{FF2B5EF4-FFF2-40B4-BE49-F238E27FC236}">
                <a16:creationId xmlns:a16="http://schemas.microsoft.com/office/drawing/2014/main" id="{FCECF160-D8C9-495C-A20A-83370080554E}"/>
              </a:ext>
            </a:extLst>
          </p:cNvPr>
          <p:cNvSpPr>
            <a:spLocks noGrp="1"/>
          </p:cNvSpPr>
          <p:nvPr>
            <p:ph type="body" sz="quarter" idx="36" hasCustomPrompt="1"/>
          </p:nvPr>
        </p:nvSpPr>
        <p:spPr>
          <a:xfrm>
            <a:off x="609600" y="3990859"/>
            <a:ext cx="3048000" cy="364129"/>
          </a:xfrm>
        </p:spPr>
        <p:txBody>
          <a:bodyPr lIns="0" tIns="0" bIns="0" anchor="ctr"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1" kern="1200" dirty="0" smtClean="0">
                <a:solidFill>
                  <a:schemeClr val="accent1"/>
                </a:solidFill>
                <a:latin typeface="+mn-lt"/>
                <a:ea typeface="+mn-ea"/>
                <a:cs typeface="+mn-cs"/>
              </a:defRPr>
            </a:lvl1pPr>
            <a:lvl2pPr marL="0" indent="0">
              <a:buNone/>
              <a:defRPr/>
            </a:lvl2pPr>
          </a:lstStyle>
          <a:p>
            <a:pPr lvl="0"/>
            <a:r>
              <a:rPr lang="en-US" dirty="0"/>
              <a:t>Click to add heading</a:t>
            </a:r>
          </a:p>
        </p:txBody>
      </p:sp>
      <p:sp>
        <p:nvSpPr>
          <p:cNvPr id="42" name="Text Placeholder 35">
            <a:extLst>
              <a:ext uri="{FF2B5EF4-FFF2-40B4-BE49-F238E27FC236}">
                <a16:creationId xmlns:a16="http://schemas.microsoft.com/office/drawing/2014/main" id="{3576F2D3-5E56-44DC-B72E-E5651D4085EB}"/>
              </a:ext>
            </a:extLst>
          </p:cNvPr>
          <p:cNvSpPr>
            <a:spLocks noGrp="1"/>
          </p:cNvSpPr>
          <p:nvPr>
            <p:ph type="body" sz="quarter" idx="37" hasCustomPrompt="1"/>
          </p:nvPr>
        </p:nvSpPr>
        <p:spPr>
          <a:xfrm>
            <a:off x="8534400" y="4394948"/>
            <a:ext cx="3048000" cy="889200"/>
          </a:xfrm>
        </p:spPr>
        <p:txBody>
          <a:bodyPr lIns="0" tIns="0" bIns="0" anchor="t"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0" kern="1200" dirty="0" smtClean="0">
                <a:solidFill>
                  <a:schemeClr val="tx1"/>
                </a:solidFill>
                <a:latin typeface="+mn-lt"/>
                <a:ea typeface="+mn-ea"/>
                <a:cs typeface="+mn-cs"/>
              </a:defRPr>
            </a:lvl1pPr>
            <a:lvl2pPr marL="0" indent="0">
              <a:buNone/>
              <a:defRPr/>
            </a:lvl2pPr>
          </a:lstStyle>
          <a:p>
            <a:pPr lvl="0"/>
            <a:r>
              <a:rPr lang="en-US" dirty="0"/>
              <a:t>Click to add text.</a:t>
            </a:r>
            <a:br>
              <a:rPr lang="en-US" dirty="0"/>
            </a:br>
            <a:r>
              <a:rPr lang="en-US" dirty="0"/>
              <a:t>Please change lens </a:t>
            </a:r>
            <a:r>
              <a:rPr lang="en-US" dirty="0" err="1"/>
              <a:t>colour</a:t>
            </a:r>
            <a:r>
              <a:rPr lang="en-US" dirty="0"/>
              <a:t> before adding images or icons. </a:t>
            </a:r>
          </a:p>
        </p:txBody>
      </p:sp>
      <p:sp>
        <p:nvSpPr>
          <p:cNvPr id="43" name="Text Placeholder 35">
            <a:extLst>
              <a:ext uri="{FF2B5EF4-FFF2-40B4-BE49-F238E27FC236}">
                <a16:creationId xmlns:a16="http://schemas.microsoft.com/office/drawing/2014/main" id="{7FC4BBC1-5DC6-4EB2-B41F-E08BFBDE682F}"/>
              </a:ext>
            </a:extLst>
          </p:cNvPr>
          <p:cNvSpPr>
            <a:spLocks noGrp="1"/>
          </p:cNvSpPr>
          <p:nvPr>
            <p:ph type="body" sz="quarter" idx="38" hasCustomPrompt="1"/>
          </p:nvPr>
        </p:nvSpPr>
        <p:spPr>
          <a:xfrm>
            <a:off x="8534400" y="3990859"/>
            <a:ext cx="3048000" cy="364129"/>
          </a:xfrm>
        </p:spPr>
        <p:txBody>
          <a:bodyPr lIns="0" tIns="0" bIns="0" anchor="ctr"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1" kern="1200" dirty="0" smtClean="0">
                <a:solidFill>
                  <a:schemeClr val="accent1"/>
                </a:solidFill>
                <a:latin typeface="+mn-lt"/>
                <a:ea typeface="+mn-ea"/>
                <a:cs typeface="+mn-cs"/>
              </a:defRPr>
            </a:lvl1pPr>
            <a:lvl2pPr marL="0" indent="0">
              <a:buNone/>
              <a:defRPr/>
            </a:lvl2pPr>
          </a:lstStyle>
          <a:p>
            <a:pPr lvl="0"/>
            <a:r>
              <a:rPr lang="en-US" dirty="0"/>
              <a:t>Click to add heading</a:t>
            </a:r>
          </a:p>
        </p:txBody>
      </p:sp>
      <p:sp>
        <p:nvSpPr>
          <p:cNvPr id="6" name="Title 5">
            <a:extLst>
              <a:ext uri="{FF2B5EF4-FFF2-40B4-BE49-F238E27FC236}">
                <a16:creationId xmlns:a16="http://schemas.microsoft.com/office/drawing/2014/main" id="{2399D7DC-907E-8D70-ABA4-33299889E97A}"/>
              </a:ext>
            </a:extLst>
          </p:cNvPr>
          <p:cNvSpPr>
            <a:spLocks noGrp="1"/>
          </p:cNvSpPr>
          <p:nvPr>
            <p:ph type="title" hasCustomPrompt="1"/>
          </p:nvPr>
        </p:nvSpPr>
        <p:spPr>
          <a:xfrm>
            <a:off x="609600" y="401638"/>
            <a:ext cx="10972800" cy="914400"/>
          </a:xfrm>
        </p:spPr>
        <p:txBody>
          <a:bodyPr/>
          <a:lstStyle/>
          <a:p>
            <a:r>
              <a:rPr lang="en-US" dirty="0"/>
              <a:t>Click to enter title here</a:t>
            </a:r>
          </a:p>
        </p:txBody>
      </p:sp>
    </p:spTree>
    <p:custDataLst>
      <p:tags r:id="rId1"/>
    </p:custDataLst>
    <p:extLst>
      <p:ext uri="{BB962C8B-B14F-4D97-AF65-F5344CB8AC3E}">
        <p14:creationId xmlns:p14="http://schemas.microsoft.com/office/powerpoint/2010/main" val="2111345146"/>
      </p:ext>
    </p:extLst>
  </p:cSld>
  <p:clrMapOvr>
    <a:masterClrMapping/>
  </p:clrMapOvr>
  <p:extLst>
    <p:ext uri="{DCECCB84-F9BA-43D5-87BE-67443E8EF086}">
      <p15:sldGuideLst xmlns:p15="http://schemas.microsoft.com/office/powerpoint/2012/main">
        <p15:guide id="5" orient="horz" pos="925" userDrawn="1">
          <p15:clr>
            <a:srgbClr val="A6428C"/>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 Step Cycl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E4832AD-985D-4D13-ADFF-E382CC2CA7F2}"/>
              </a:ext>
            </a:extLst>
          </p:cNvPr>
          <p:cNvSpPr>
            <a:spLocks noGrp="1"/>
          </p:cNvSpPr>
          <p:nvPr>
            <p:ph type="dt" sz="half" idx="10"/>
          </p:nvPr>
        </p:nvSpPr>
        <p:spPr/>
        <p:txBody>
          <a:bodyPr/>
          <a:lstStyle>
            <a:lvl1pPr>
              <a:lnSpc>
                <a:spcPct val="100000"/>
              </a:lnSpc>
              <a:defRPr/>
            </a:lvl1pPr>
          </a:lstStyle>
          <a:p>
            <a:endParaRPr lang="en-GB"/>
          </a:p>
        </p:txBody>
      </p:sp>
      <p:sp>
        <p:nvSpPr>
          <p:cNvPr id="24" name="Text Placeholder 96">
            <a:extLst>
              <a:ext uri="{FF2B5EF4-FFF2-40B4-BE49-F238E27FC236}">
                <a16:creationId xmlns:a16="http://schemas.microsoft.com/office/drawing/2014/main" id="{CE8C3807-87D9-42F7-9FDA-C83B7DA9469E}"/>
              </a:ext>
            </a:extLst>
          </p:cNvPr>
          <p:cNvSpPr>
            <a:spLocks noGrp="1"/>
          </p:cNvSpPr>
          <p:nvPr>
            <p:ph type="body" sz="quarter" idx="111" hasCustomPrompt="1"/>
          </p:nvPr>
        </p:nvSpPr>
        <p:spPr>
          <a:xfrm>
            <a:off x="609600" y="6200775"/>
            <a:ext cx="9753600" cy="657225"/>
          </a:xfrm>
        </p:spPr>
        <p:txBody>
          <a:bodyPr bIns="72000" anchor="b" anchorCtr="0">
            <a:noAutofit/>
          </a:bodyPr>
          <a:lstStyle>
            <a:lvl1pPr>
              <a:lnSpc>
                <a:spcPct val="100000"/>
              </a:lnSpc>
              <a:spcAft>
                <a:spcPts val="300"/>
              </a:spcAft>
              <a:buNone/>
              <a:defRPr sz="800"/>
            </a:lvl1pPr>
          </a:lstStyle>
          <a:p>
            <a:pPr lvl="0"/>
            <a:r>
              <a:rPr lang="en-US" dirty="0"/>
              <a:t>Footnotes</a:t>
            </a:r>
          </a:p>
        </p:txBody>
      </p:sp>
      <p:grpSp>
        <p:nvGrpSpPr>
          <p:cNvPr id="28" name="Group 27">
            <a:extLst>
              <a:ext uri="{FF2B5EF4-FFF2-40B4-BE49-F238E27FC236}">
                <a16:creationId xmlns:a16="http://schemas.microsoft.com/office/drawing/2014/main" id="{8E131E32-D591-4D01-92AB-485CBED924ED}"/>
              </a:ext>
            </a:extLst>
          </p:cNvPr>
          <p:cNvGrpSpPr/>
          <p:nvPr/>
        </p:nvGrpSpPr>
        <p:grpSpPr>
          <a:xfrm>
            <a:off x="4382752" y="2025571"/>
            <a:ext cx="3499796" cy="3499894"/>
            <a:chOff x="4490400" y="1728106"/>
            <a:chExt cx="3211200" cy="3211290"/>
          </a:xfrm>
        </p:grpSpPr>
        <p:sp>
          <p:nvSpPr>
            <p:cNvPr id="50" name="Oval 49">
              <a:extLst>
                <a:ext uri="{FF2B5EF4-FFF2-40B4-BE49-F238E27FC236}">
                  <a16:creationId xmlns:a16="http://schemas.microsoft.com/office/drawing/2014/main" id="{C289433E-E4BD-447F-A5D3-E923FF48D138}"/>
                </a:ext>
              </a:extLst>
            </p:cNvPr>
            <p:cNvSpPr/>
            <p:nvPr/>
          </p:nvSpPr>
          <p:spPr>
            <a:xfrm>
              <a:off x="4490400" y="1728106"/>
              <a:ext cx="3211200" cy="321129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US" sz="3600" b="1">
                <a:latin typeface="+mj-lt"/>
              </a:endParaRPr>
            </a:p>
          </p:txBody>
        </p:sp>
        <p:sp>
          <p:nvSpPr>
            <p:cNvPr id="51" name="Freeform 17">
              <a:extLst>
                <a:ext uri="{FF2B5EF4-FFF2-40B4-BE49-F238E27FC236}">
                  <a16:creationId xmlns:a16="http://schemas.microsoft.com/office/drawing/2014/main" id="{42772CDC-6E6C-420D-900E-FDB16E44FD16}"/>
                </a:ext>
              </a:extLst>
            </p:cNvPr>
            <p:cNvSpPr>
              <a:spLocks/>
            </p:cNvSpPr>
            <p:nvPr/>
          </p:nvSpPr>
          <p:spPr bwMode="auto">
            <a:xfrm rot="19854777" flipH="1">
              <a:off x="5535147" y="1908953"/>
              <a:ext cx="841174" cy="349442"/>
            </a:xfrm>
            <a:custGeom>
              <a:avLst/>
              <a:gdLst>
                <a:gd name="T0" fmla="*/ 601 w 601"/>
                <a:gd name="T1" fmla="*/ 0 h 217"/>
                <a:gd name="T2" fmla="*/ 600 w 601"/>
                <a:gd name="T3" fmla="*/ 0 h 217"/>
                <a:gd name="T4" fmla="*/ 413 w 601"/>
                <a:gd name="T5" fmla="*/ 19 h 217"/>
                <a:gd name="T6" fmla="*/ 0 w 601"/>
                <a:gd name="T7" fmla="*/ 217 h 217"/>
              </a:gdLst>
              <a:ahLst/>
              <a:cxnLst>
                <a:cxn ang="0">
                  <a:pos x="T0" y="T1"/>
                </a:cxn>
                <a:cxn ang="0">
                  <a:pos x="T2" y="T3"/>
                </a:cxn>
                <a:cxn ang="0">
                  <a:pos x="T4" y="T5"/>
                </a:cxn>
                <a:cxn ang="0">
                  <a:pos x="T6" y="T7"/>
                </a:cxn>
              </a:cxnLst>
              <a:rect l="0" t="0" r="r" b="b"/>
              <a:pathLst>
                <a:path w="601" h="217">
                  <a:moveTo>
                    <a:pt x="601" y="0"/>
                  </a:moveTo>
                  <a:cubicBezTo>
                    <a:pt x="600" y="0"/>
                    <a:pt x="600" y="0"/>
                    <a:pt x="600" y="0"/>
                  </a:cubicBezTo>
                  <a:cubicBezTo>
                    <a:pt x="537" y="0"/>
                    <a:pt x="474" y="6"/>
                    <a:pt x="413" y="19"/>
                  </a:cubicBezTo>
                  <a:cubicBezTo>
                    <a:pt x="262" y="50"/>
                    <a:pt x="120" y="117"/>
                    <a:pt x="0" y="217"/>
                  </a:cubicBezTo>
                </a:path>
              </a:pathLst>
            </a:custGeom>
            <a:noFill/>
            <a:ln w="25400" cap="flat">
              <a:solidFill>
                <a:schemeClr val="bg2"/>
              </a:solidFill>
              <a:prstDash val="solid"/>
              <a:miter lim="800000"/>
              <a:headEnd/>
              <a:tailEnd type="arrow"/>
            </a:ln>
          </p:spPr>
          <p:txBody>
            <a:bodyPr vert="horz" wrap="square" lIns="91440" tIns="45720" rIns="91440" bIns="45720" numCol="1" anchor="t" anchorCtr="0" compatLnSpc="1">
              <a:prstTxWarp prst="textNoShape">
                <a:avLst/>
              </a:prstTxWarp>
            </a:bodyPr>
            <a:lstStyle/>
            <a:p>
              <a:endParaRPr lang="en-US"/>
            </a:p>
          </p:txBody>
        </p:sp>
        <p:sp>
          <p:nvSpPr>
            <p:cNvPr id="52" name="Freeform 17">
              <a:extLst>
                <a:ext uri="{FF2B5EF4-FFF2-40B4-BE49-F238E27FC236}">
                  <a16:creationId xmlns:a16="http://schemas.microsoft.com/office/drawing/2014/main" id="{0D540155-5B59-4189-895D-F8654D5FF389}"/>
                </a:ext>
              </a:extLst>
            </p:cNvPr>
            <p:cNvSpPr>
              <a:spLocks/>
            </p:cNvSpPr>
            <p:nvPr/>
          </p:nvSpPr>
          <p:spPr bwMode="auto">
            <a:xfrm rot="13554777" flipH="1">
              <a:off x="4504235" y="3618060"/>
              <a:ext cx="841174" cy="349442"/>
            </a:xfrm>
            <a:custGeom>
              <a:avLst/>
              <a:gdLst>
                <a:gd name="T0" fmla="*/ 601 w 601"/>
                <a:gd name="T1" fmla="*/ 0 h 217"/>
                <a:gd name="T2" fmla="*/ 600 w 601"/>
                <a:gd name="T3" fmla="*/ 0 h 217"/>
                <a:gd name="T4" fmla="*/ 413 w 601"/>
                <a:gd name="T5" fmla="*/ 19 h 217"/>
                <a:gd name="T6" fmla="*/ 0 w 601"/>
                <a:gd name="T7" fmla="*/ 217 h 217"/>
              </a:gdLst>
              <a:ahLst/>
              <a:cxnLst>
                <a:cxn ang="0">
                  <a:pos x="T0" y="T1"/>
                </a:cxn>
                <a:cxn ang="0">
                  <a:pos x="T2" y="T3"/>
                </a:cxn>
                <a:cxn ang="0">
                  <a:pos x="T4" y="T5"/>
                </a:cxn>
                <a:cxn ang="0">
                  <a:pos x="T6" y="T7"/>
                </a:cxn>
              </a:cxnLst>
              <a:rect l="0" t="0" r="r" b="b"/>
              <a:pathLst>
                <a:path w="601" h="217">
                  <a:moveTo>
                    <a:pt x="601" y="0"/>
                  </a:moveTo>
                  <a:cubicBezTo>
                    <a:pt x="600" y="0"/>
                    <a:pt x="600" y="0"/>
                    <a:pt x="600" y="0"/>
                  </a:cubicBezTo>
                  <a:cubicBezTo>
                    <a:pt x="537" y="0"/>
                    <a:pt x="474" y="6"/>
                    <a:pt x="413" y="19"/>
                  </a:cubicBezTo>
                  <a:cubicBezTo>
                    <a:pt x="262" y="50"/>
                    <a:pt x="120" y="117"/>
                    <a:pt x="0" y="217"/>
                  </a:cubicBezTo>
                </a:path>
              </a:pathLst>
            </a:custGeom>
            <a:noFill/>
            <a:ln w="25400" cap="flat">
              <a:solidFill>
                <a:schemeClr val="bg2"/>
              </a:solidFill>
              <a:prstDash val="solid"/>
              <a:miter lim="800000"/>
              <a:headEnd/>
              <a:tailEnd type="arrow"/>
            </a:ln>
          </p:spPr>
          <p:txBody>
            <a:bodyPr vert="horz" wrap="square" lIns="91440" tIns="45720" rIns="91440" bIns="45720" numCol="1" anchor="t" anchorCtr="0" compatLnSpc="1">
              <a:prstTxWarp prst="textNoShape">
                <a:avLst/>
              </a:prstTxWarp>
            </a:bodyPr>
            <a:lstStyle/>
            <a:p>
              <a:endParaRPr lang="en-US"/>
            </a:p>
          </p:txBody>
        </p:sp>
        <p:sp>
          <p:nvSpPr>
            <p:cNvPr id="53" name="Freeform 17">
              <a:extLst>
                <a:ext uri="{FF2B5EF4-FFF2-40B4-BE49-F238E27FC236}">
                  <a16:creationId xmlns:a16="http://schemas.microsoft.com/office/drawing/2014/main" id="{FE10B99A-BD03-430A-9F22-CFE36F812487}"/>
                </a:ext>
              </a:extLst>
            </p:cNvPr>
            <p:cNvSpPr>
              <a:spLocks/>
            </p:cNvSpPr>
            <p:nvPr/>
          </p:nvSpPr>
          <p:spPr bwMode="auto">
            <a:xfrm rot="9054777" flipH="1">
              <a:off x="5815679" y="4409107"/>
              <a:ext cx="841174" cy="349442"/>
            </a:xfrm>
            <a:custGeom>
              <a:avLst/>
              <a:gdLst>
                <a:gd name="T0" fmla="*/ 601 w 601"/>
                <a:gd name="T1" fmla="*/ 0 h 217"/>
                <a:gd name="T2" fmla="*/ 600 w 601"/>
                <a:gd name="T3" fmla="*/ 0 h 217"/>
                <a:gd name="T4" fmla="*/ 413 w 601"/>
                <a:gd name="T5" fmla="*/ 19 h 217"/>
                <a:gd name="T6" fmla="*/ 0 w 601"/>
                <a:gd name="T7" fmla="*/ 217 h 217"/>
              </a:gdLst>
              <a:ahLst/>
              <a:cxnLst>
                <a:cxn ang="0">
                  <a:pos x="T0" y="T1"/>
                </a:cxn>
                <a:cxn ang="0">
                  <a:pos x="T2" y="T3"/>
                </a:cxn>
                <a:cxn ang="0">
                  <a:pos x="T4" y="T5"/>
                </a:cxn>
                <a:cxn ang="0">
                  <a:pos x="T6" y="T7"/>
                </a:cxn>
              </a:cxnLst>
              <a:rect l="0" t="0" r="r" b="b"/>
              <a:pathLst>
                <a:path w="601" h="217">
                  <a:moveTo>
                    <a:pt x="601" y="0"/>
                  </a:moveTo>
                  <a:cubicBezTo>
                    <a:pt x="600" y="0"/>
                    <a:pt x="600" y="0"/>
                    <a:pt x="600" y="0"/>
                  </a:cubicBezTo>
                  <a:cubicBezTo>
                    <a:pt x="537" y="0"/>
                    <a:pt x="474" y="6"/>
                    <a:pt x="413" y="19"/>
                  </a:cubicBezTo>
                  <a:cubicBezTo>
                    <a:pt x="262" y="50"/>
                    <a:pt x="120" y="117"/>
                    <a:pt x="0" y="217"/>
                  </a:cubicBezTo>
                </a:path>
              </a:pathLst>
            </a:custGeom>
            <a:noFill/>
            <a:ln w="25400" cap="flat">
              <a:solidFill>
                <a:schemeClr val="bg2"/>
              </a:solidFill>
              <a:prstDash val="solid"/>
              <a:miter lim="800000"/>
              <a:headEnd/>
              <a:tailEnd type="arrow"/>
            </a:ln>
          </p:spPr>
          <p:txBody>
            <a:bodyPr vert="horz" wrap="square" lIns="91440" tIns="45720" rIns="91440" bIns="45720" numCol="1" anchor="t" anchorCtr="0" compatLnSpc="1">
              <a:prstTxWarp prst="textNoShape">
                <a:avLst/>
              </a:prstTxWarp>
            </a:bodyPr>
            <a:lstStyle/>
            <a:p>
              <a:endParaRPr lang="en-US"/>
            </a:p>
          </p:txBody>
        </p:sp>
        <p:sp>
          <p:nvSpPr>
            <p:cNvPr id="54" name="Freeform 17">
              <a:extLst>
                <a:ext uri="{FF2B5EF4-FFF2-40B4-BE49-F238E27FC236}">
                  <a16:creationId xmlns:a16="http://schemas.microsoft.com/office/drawing/2014/main" id="{1D6D7828-85FD-428A-B05F-5C2C1BC9BEF4}"/>
                </a:ext>
              </a:extLst>
            </p:cNvPr>
            <p:cNvSpPr>
              <a:spLocks/>
            </p:cNvSpPr>
            <p:nvPr/>
          </p:nvSpPr>
          <p:spPr bwMode="auto">
            <a:xfrm rot="2754777" flipH="1">
              <a:off x="6846591" y="2700000"/>
              <a:ext cx="841174" cy="349442"/>
            </a:xfrm>
            <a:custGeom>
              <a:avLst/>
              <a:gdLst>
                <a:gd name="T0" fmla="*/ 601 w 601"/>
                <a:gd name="T1" fmla="*/ 0 h 217"/>
                <a:gd name="T2" fmla="*/ 600 w 601"/>
                <a:gd name="T3" fmla="*/ 0 h 217"/>
                <a:gd name="T4" fmla="*/ 413 w 601"/>
                <a:gd name="T5" fmla="*/ 19 h 217"/>
                <a:gd name="T6" fmla="*/ 0 w 601"/>
                <a:gd name="T7" fmla="*/ 217 h 217"/>
              </a:gdLst>
              <a:ahLst/>
              <a:cxnLst>
                <a:cxn ang="0">
                  <a:pos x="T0" y="T1"/>
                </a:cxn>
                <a:cxn ang="0">
                  <a:pos x="T2" y="T3"/>
                </a:cxn>
                <a:cxn ang="0">
                  <a:pos x="T4" y="T5"/>
                </a:cxn>
                <a:cxn ang="0">
                  <a:pos x="T6" y="T7"/>
                </a:cxn>
              </a:cxnLst>
              <a:rect l="0" t="0" r="r" b="b"/>
              <a:pathLst>
                <a:path w="601" h="217">
                  <a:moveTo>
                    <a:pt x="601" y="0"/>
                  </a:moveTo>
                  <a:cubicBezTo>
                    <a:pt x="600" y="0"/>
                    <a:pt x="600" y="0"/>
                    <a:pt x="600" y="0"/>
                  </a:cubicBezTo>
                  <a:cubicBezTo>
                    <a:pt x="537" y="0"/>
                    <a:pt x="474" y="6"/>
                    <a:pt x="413" y="19"/>
                  </a:cubicBezTo>
                  <a:cubicBezTo>
                    <a:pt x="262" y="50"/>
                    <a:pt x="120" y="117"/>
                    <a:pt x="0" y="217"/>
                  </a:cubicBezTo>
                </a:path>
              </a:pathLst>
            </a:custGeom>
            <a:noFill/>
            <a:ln w="25400" cap="flat">
              <a:solidFill>
                <a:schemeClr val="bg2"/>
              </a:solidFill>
              <a:prstDash val="solid"/>
              <a:miter lim="800000"/>
              <a:headEnd/>
              <a:tailEnd type="arrow"/>
            </a:ln>
          </p:spPr>
          <p:txBody>
            <a:bodyPr vert="horz" wrap="square" lIns="91440" tIns="45720" rIns="91440" bIns="45720" numCol="1" anchor="t" anchorCtr="0" compatLnSpc="1">
              <a:prstTxWarp prst="textNoShape">
                <a:avLst/>
              </a:prstTxWarp>
            </a:bodyPr>
            <a:lstStyle/>
            <a:p>
              <a:endParaRPr lang="en-US"/>
            </a:p>
          </p:txBody>
        </p:sp>
      </p:grpSp>
      <p:sp>
        <p:nvSpPr>
          <p:cNvPr id="37" name="Text Placeholder 35">
            <a:extLst>
              <a:ext uri="{FF2B5EF4-FFF2-40B4-BE49-F238E27FC236}">
                <a16:creationId xmlns:a16="http://schemas.microsoft.com/office/drawing/2014/main" id="{8552BE03-1563-4153-9F03-4CF477C6D0B8}"/>
              </a:ext>
            </a:extLst>
          </p:cNvPr>
          <p:cNvSpPr>
            <a:spLocks noGrp="1"/>
          </p:cNvSpPr>
          <p:nvPr>
            <p:ph type="body" sz="quarter" idx="32" hasCustomPrompt="1"/>
          </p:nvPr>
        </p:nvSpPr>
        <p:spPr>
          <a:xfrm>
            <a:off x="609600" y="2381412"/>
            <a:ext cx="3048000" cy="889200"/>
          </a:xfrm>
        </p:spPr>
        <p:txBody>
          <a:bodyPr tIns="0" bIns="0" anchor="t"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0" kern="1200" dirty="0" smtClean="0">
                <a:solidFill>
                  <a:schemeClr val="tx1"/>
                </a:solidFill>
                <a:latin typeface="+mn-lt"/>
                <a:ea typeface="+mn-ea"/>
                <a:cs typeface="+mn-cs"/>
              </a:defRPr>
            </a:lvl1pPr>
            <a:lvl2pPr marL="0" indent="0">
              <a:buNone/>
              <a:defRPr/>
            </a:lvl2pPr>
          </a:lstStyle>
          <a:p>
            <a:pPr lvl="0"/>
            <a:r>
              <a:rPr lang="en-US" dirty="0"/>
              <a:t>Click to add text.</a:t>
            </a:r>
            <a:br>
              <a:rPr lang="en-US" dirty="0"/>
            </a:br>
            <a:r>
              <a:rPr lang="en-US" dirty="0"/>
              <a:t>Please change lens </a:t>
            </a:r>
            <a:r>
              <a:rPr lang="en-US" dirty="0" err="1"/>
              <a:t>colour</a:t>
            </a:r>
            <a:r>
              <a:rPr lang="en-US" dirty="0"/>
              <a:t> before adding images or icons. </a:t>
            </a:r>
          </a:p>
        </p:txBody>
      </p:sp>
      <p:sp>
        <p:nvSpPr>
          <p:cNvPr id="36" name="Text Placeholder 35">
            <a:extLst>
              <a:ext uri="{FF2B5EF4-FFF2-40B4-BE49-F238E27FC236}">
                <a16:creationId xmlns:a16="http://schemas.microsoft.com/office/drawing/2014/main" id="{8D44FBB5-0816-4A67-9A1E-11064CBAD7FC}"/>
              </a:ext>
            </a:extLst>
          </p:cNvPr>
          <p:cNvSpPr>
            <a:spLocks noGrp="1"/>
          </p:cNvSpPr>
          <p:nvPr>
            <p:ph type="body" sz="quarter" idx="31" hasCustomPrompt="1"/>
          </p:nvPr>
        </p:nvSpPr>
        <p:spPr>
          <a:xfrm>
            <a:off x="609600" y="1977323"/>
            <a:ext cx="3048000" cy="364129"/>
          </a:xfrm>
        </p:spPr>
        <p:txBody>
          <a:bodyPr tIns="0" bIns="0" anchor="ctr"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1" kern="1200" dirty="0" smtClean="0">
                <a:solidFill>
                  <a:schemeClr val="accent1"/>
                </a:solidFill>
                <a:latin typeface="+mn-lt"/>
                <a:ea typeface="+mn-ea"/>
                <a:cs typeface="+mn-cs"/>
              </a:defRPr>
            </a:lvl1pPr>
            <a:lvl2pPr marL="0" indent="0">
              <a:buNone/>
              <a:defRPr/>
            </a:lvl2pPr>
          </a:lstStyle>
          <a:p>
            <a:pPr lvl="0"/>
            <a:r>
              <a:rPr lang="en-US" dirty="0"/>
              <a:t>Click to add heading</a:t>
            </a:r>
          </a:p>
        </p:txBody>
      </p:sp>
      <p:sp>
        <p:nvSpPr>
          <p:cNvPr id="5" name="Slide Number Placeholder 4">
            <a:extLst>
              <a:ext uri="{FF2B5EF4-FFF2-40B4-BE49-F238E27FC236}">
                <a16:creationId xmlns:a16="http://schemas.microsoft.com/office/drawing/2014/main" id="{D0F3331A-221C-4BB7-BE2C-92316653FCF1}"/>
              </a:ext>
            </a:extLst>
          </p:cNvPr>
          <p:cNvSpPr>
            <a:spLocks noGrp="1"/>
          </p:cNvSpPr>
          <p:nvPr>
            <p:ph type="sldNum" sz="quarter" idx="12"/>
          </p:nvPr>
        </p:nvSpPr>
        <p:spPr/>
        <p:txBody>
          <a:bodyPr/>
          <a:lstStyle>
            <a:lvl1pPr>
              <a:lnSpc>
                <a:spcPct val="100000"/>
              </a:lnSpc>
              <a:defRPr/>
            </a:lvl1pPr>
          </a:lstStyle>
          <a:p>
            <a:fld id="{F8E47D07-9D1E-4FE9-B31A-2F5863681021}" type="slidenum">
              <a:rPr lang="en-GB" smtClean="0"/>
              <a:pPr/>
              <a:t>‹#›</a:t>
            </a:fld>
            <a:endParaRPr lang="en-GB"/>
          </a:p>
        </p:txBody>
      </p:sp>
      <p:sp>
        <p:nvSpPr>
          <p:cNvPr id="34" name="Picture Placeholder 18">
            <a:extLst>
              <a:ext uri="{FF2B5EF4-FFF2-40B4-BE49-F238E27FC236}">
                <a16:creationId xmlns:a16="http://schemas.microsoft.com/office/drawing/2014/main" id="{0FEB6459-32DC-4DA1-A8F5-8F0A8A38CEF6}"/>
              </a:ext>
            </a:extLst>
          </p:cNvPr>
          <p:cNvSpPr>
            <a:spLocks noGrp="1"/>
          </p:cNvSpPr>
          <p:nvPr>
            <p:ph type="pic" sz="quarter" idx="23" hasCustomPrompt="1"/>
          </p:nvPr>
        </p:nvSpPr>
        <p:spPr>
          <a:xfrm>
            <a:off x="6198447" y="3791095"/>
            <a:ext cx="1915200" cy="1915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nSpc>
                <a:spcPct val="100000"/>
              </a:lnSpc>
              <a:buNone/>
              <a:defRPr lang="en-US" sz="3200" dirty="0">
                <a:solidFill>
                  <a:schemeClr val="tx1"/>
                </a:solidFill>
                <a:latin typeface="+mj-lt"/>
              </a:defRPr>
            </a:lvl1pPr>
          </a:lstStyle>
          <a:p>
            <a:pPr lvl="0" algn="ctr"/>
            <a:r>
              <a:rPr lang="en-US"/>
              <a:t> </a:t>
            </a:r>
          </a:p>
        </p:txBody>
      </p:sp>
      <p:sp>
        <p:nvSpPr>
          <p:cNvPr id="35" name="Picture Placeholder 18">
            <a:extLst>
              <a:ext uri="{FF2B5EF4-FFF2-40B4-BE49-F238E27FC236}">
                <a16:creationId xmlns:a16="http://schemas.microsoft.com/office/drawing/2014/main" id="{1A1E17F1-1D9F-4878-AA4D-733B2CB3375E}"/>
              </a:ext>
            </a:extLst>
          </p:cNvPr>
          <p:cNvSpPr>
            <a:spLocks noGrp="1"/>
          </p:cNvSpPr>
          <p:nvPr>
            <p:ph type="pic" sz="quarter" idx="30" hasCustomPrompt="1"/>
          </p:nvPr>
        </p:nvSpPr>
        <p:spPr>
          <a:xfrm>
            <a:off x="4471325" y="4079859"/>
            <a:ext cx="1317600" cy="13176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nSpc>
                <a:spcPct val="100000"/>
              </a:lnSpc>
              <a:buNone/>
              <a:defRPr lang="en-US" sz="3200" dirty="0">
                <a:solidFill>
                  <a:schemeClr val="tx1"/>
                </a:solidFill>
                <a:latin typeface="+mj-lt"/>
              </a:defRPr>
            </a:lvl1pPr>
          </a:lstStyle>
          <a:p>
            <a:pPr lvl="0" algn="ctr"/>
            <a:r>
              <a:rPr lang="en-US"/>
              <a:t> </a:t>
            </a:r>
          </a:p>
        </p:txBody>
      </p:sp>
      <p:sp>
        <p:nvSpPr>
          <p:cNvPr id="38" name="Text Placeholder 35">
            <a:extLst>
              <a:ext uri="{FF2B5EF4-FFF2-40B4-BE49-F238E27FC236}">
                <a16:creationId xmlns:a16="http://schemas.microsoft.com/office/drawing/2014/main" id="{B2CDFEC6-77B5-48E1-AD00-558860A3B7D7}"/>
              </a:ext>
            </a:extLst>
          </p:cNvPr>
          <p:cNvSpPr>
            <a:spLocks noGrp="1"/>
          </p:cNvSpPr>
          <p:nvPr>
            <p:ph type="body" sz="quarter" idx="33" hasCustomPrompt="1"/>
          </p:nvPr>
        </p:nvSpPr>
        <p:spPr>
          <a:xfrm>
            <a:off x="609600" y="4394948"/>
            <a:ext cx="3048000" cy="889200"/>
          </a:xfrm>
        </p:spPr>
        <p:txBody>
          <a:bodyPr tIns="0" bIns="0" anchor="t"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0" kern="1200" dirty="0" smtClean="0">
                <a:solidFill>
                  <a:schemeClr val="tx1"/>
                </a:solidFill>
                <a:latin typeface="+mn-lt"/>
                <a:ea typeface="+mn-ea"/>
                <a:cs typeface="+mn-cs"/>
              </a:defRPr>
            </a:lvl1pPr>
            <a:lvl2pPr marL="0" indent="0">
              <a:buNone/>
              <a:defRPr/>
            </a:lvl2pPr>
          </a:lstStyle>
          <a:p>
            <a:pPr lvl="0"/>
            <a:r>
              <a:rPr lang="en-US" dirty="0"/>
              <a:t>Click to add text.</a:t>
            </a:r>
            <a:br>
              <a:rPr lang="en-US" dirty="0"/>
            </a:br>
            <a:r>
              <a:rPr lang="en-US" dirty="0"/>
              <a:t>Please change lens </a:t>
            </a:r>
            <a:r>
              <a:rPr lang="en-US" dirty="0" err="1"/>
              <a:t>colour</a:t>
            </a:r>
            <a:r>
              <a:rPr lang="en-US" dirty="0"/>
              <a:t> before adding images or icons. </a:t>
            </a:r>
          </a:p>
        </p:txBody>
      </p:sp>
      <p:sp>
        <p:nvSpPr>
          <p:cNvPr id="39" name="Text Placeholder 35">
            <a:extLst>
              <a:ext uri="{FF2B5EF4-FFF2-40B4-BE49-F238E27FC236}">
                <a16:creationId xmlns:a16="http://schemas.microsoft.com/office/drawing/2014/main" id="{6D92BE5C-CD11-4FE3-BBAA-4E269EF03186}"/>
              </a:ext>
            </a:extLst>
          </p:cNvPr>
          <p:cNvSpPr>
            <a:spLocks noGrp="1"/>
          </p:cNvSpPr>
          <p:nvPr>
            <p:ph type="body" sz="quarter" idx="34" hasCustomPrompt="1"/>
          </p:nvPr>
        </p:nvSpPr>
        <p:spPr>
          <a:xfrm>
            <a:off x="609600" y="3990859"/>
            <a:ext cx="3048000" cy="364129"/>
          </a:xfrm>
        </p:spPr>
        <p:txBody>
          <a:bodyPr tIns="0" bIns="0" anchor="ctr"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1" kern="1200" dirty="0" smtClean="0">
                <a:solidFill>
                  <a:schemeClr val="accent1"/>
                </a:solidFill>
                <a:latin typeface="+mn-lt"/>
                <a:ea typeface="+mn-ea"/>
                <a:cs typeface="+mn-cs"/>
              </a:defRPr>
            </a:lvl1pPr>
            <a:lvl2pPr marL="0" indent="0">
              <a:buNone/>
              <a:defRPr/>
            </a:lvl2pPr>
          </a:lstStyle>
          <a:p>
            <a:pPr lvl="0"/>
            <a:r>
              <a:rPr lang="en-US"/>
              <a:t>Click to add heading</a:t>
            </a:r>
          </a:p>
        </p:txBody>
      </p:sp>
      <p:sp>
        <p:nvSpPr>
          <p:cNvPr id="40" name="Text Placeholder 35">
            <a:extLst>
              <a:ext uri="{FF2B5EF4-FFF2-40B4-BE49-F238E27FC236}">
                <a16:creationId xmlns:a16="http://schemas.microsoft.com/office/drawing/2014/main" id="{B5A9EE24-117D-4356-9278-0CDA5ECC9B11}"/>
              </a:ext>
            </a:extLst>
          </p:cNvPr>
          <p:cNvSpPr>
            <a:spLocks noGrp="1"/>
          </p:cNvSpPr>
          <p:nvPr>
            <p:ph type="body" sz="quarter" idx="35" hasCustomPrompt="1"/>
          </p:nvPr>
        </p:nvSpPr>
        <p:spPr>
          <a:xfrm>
            <a:off x="8534400" y="4394948"/>
            <a:ext cx="3048000" cy="889200"/>
          </a:xfrm>
        </p:spPr>
        <p:txBody>
          <a:bodyPr tIns="0" bIns="0" anchor="t"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0" kern="1200" dirty="0" smtClean="0">
                <a:solidFill>
                  <a:schemeClr val="tx1"/>
                </a:solidFill>
                <a:latin typeface="+mn-lt"/>
                <a:ea typeface="+mn-ea"/>
                <a:cs typeface="+mn-cs"/>
              </a:defRPr>
            </a:lvl1pPr>
            <a:lvl2pPr marL="0" indent="0">
              <a:buNone/>
              <a:defRPr/>
            </a:lvl2pPr>
          </a:lstStyle>
          <a:p>
            <a:pPr lvl="0"/>
            <a:r>
              <a:rPr lang="en-US" dirty="0"/>
              <a:t>Click to add text.</a:t>
            </a:r>
            <a:br>
              <a:rPr lang="en-US" dirty="0"/>
            </a:br>
            <a:r>
              <a:rPr lang="en-US" dirty="0"/>
              <a:t>Please change lens </a:t>
            </a:r>
            <a:r>
              <a:rPr lang="en-US" dirty="0" err="1"/>
              <a:t>colour</a:t>
            </a:r>
            <a:r>
              <a:rPr lang="en-US" dirty="0"/>
              <a:t> before adding images or icons. </a:t>
            </a:r>
          </a:p>
        </p:txBody>
      </p:sp>
      <p:sp>
        <p:nvSpPr>
          <p:cNvPr id="41" name="Text Placeholder 35">
            <a:extLst>
              <a:ext uri="{FF2B5EF4-FFF2-40B4-BE49-F238E27FC236}">
                <a16:creationId xmlns:a16="http://schemas.microsoft.com/office/drawing/2014/main" id="{FCECF160-D8C9-495C-A20A-83370080554E}"/>
              </a:ext>
            </a:extLst>
          </p:cNvPr>
          <p:cNvSpPr>
            <a:spLocks noGrp="1"/>
          </p:cNvSpPr>
          <p:nvPr>
            <p:ph type="body" sz="quarter" idx="36" hasCustomPrompt="1"/>
          </p:nvPr>
        </p:nvSpPr>
        <p:spPr>
          <a:xfrm>
            <a:off x="8534400" y="3990859"/>
            <a:ext cx="3048000" cy="364129"/>
          </a:xfrm>
        </p:spPr>
        <p:txBody>
          <a:bodyPr tIns="0" bIns="0" anchor="ctr"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1" kern="1200" dirty="0" smtClean="0">
                <a:solidFill>
                  <a:schemeClr val="accent1"/>
                </a:solidFill>
                <a:latin typeface="+mn-lt"/>
                <a:ea typeface="+mn-ea"/>
                <a:cs typeface="+mn-cs"/>
              </a:defRPr>
            </a:lvl1pPr>
            <a:lvl2pPr marL="0" indent="0">
              <a:buNone/>
              <a:defRPr/>
            </a:lvl2pPr>
          </a:lstStyle>
          <a:p>
            <a:pPr lvl="0"/>
            <a:r>
              <a:rPr lang="en-US"/>
              <a:t>Click to add heading</a:t>
            </a:r>
          </a:p>
        </p:txBody>
      </p:sp>
      <p:sp>
        <p:nvSpPr>
          <p:cNvPr id="42" name="Text Placeholder 35">
            <a:extLst>
              <a:ext uri="{FF2B5EF4-FFF2-40B4-BE49-F238E27FC236}">
                <a16:creationId xmlns:a16="http://schemas.microsoft.com/office/drawing/2014/main" id="{3576F2D3-5E56-44DC-B72E-E5651D4085EB}"/>
              </a:ext>
            </a:extLst>
          </p:cNvPr>
          <p:cNvSpPr>
            <a:spLocks noGrp="1"/>
          </p:cNvSpPr>
          <p:nvPr>
            <p:ph type="body" sz="quarter" idx="37" hasCustomPrompt="1"/>
          </p:nvPr>
        </p:nvSpPr>
        <p:spPr>
          <a:xfrm>
            <a:off x="8534400" y="2381412"/>
            <a:ext cx="3048000" cy="889200"/>
          </a:xfrm>
        </p:spPr>
        <p:txBody>
          <a:bodyPr tIns="0" bIns="0" anchor="t"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0" kern="1200" dirty="0" smtClean="0">
                <a:solidFill>
                  <a:schemeClr val="tx1"/>
                </a:solidFill>
                <a:latin typeface="+mn-lt"/>
                <a:ea typeface="+mn-ea"/>
                <a:cs typeface="+mn-cs"/>
              </a:defRPr>
            </a:lvl1pPr>
            <a:lvl2pPr marL="0" indent="0">
              <a:buNone/>
              <a:defRPr/>
            </a:lvl2pPr>
          </a:lstStyle>
          <a:p>
            <a:pPr lvl="0"/>
            <a:r>
              <a:rPr lang="en-US" dirty="0"/>
              <a:t>Click to add text.</a:t>
            </a:r>
            <a:br>
              <a:rPr lang="en-US" dirty="0"/>
            </a:br>
            <a:r>
              <a:rPr lang="en-US" dirty="0"/>
              <a:t>Please change lens </a:t>
            </a:r>
            <a:r>
              <a:rPr lang="en-US" dirty="0" err="1"/>
              <a:t>colour</a:t>
            </a:r>
            <a:r>
              <a:rPr lang="en-US" dirty="0"/>
              <a:t> before adding images or icons. </a:t>
            </a:r>
          </a:p>
        </p:txBody>
      </p:sp>
      <p:sp>
        <p:nvSpPr>
          <p:cNvPr id="43" name="Text Placeholder 35">
            <a:extLst>
              <a:ext uri="{FF2B5EF4-FFF2-40B4-BE49-F238E27FC236}">
                <a16:creationId xmlns:a16="http://schemas.microsoft.com/office/drawing/2014/main" id="{7FC4BBC1-5DC6-4EB2-B41F-E08BFBDE682F}"/>
              </a:ext>
            </a:extLst>
          </p:cNvPr>
          <p:cNvSpPr>
            <a:spLocks noGrp="1"/>
          </p:cNvSpPr>
          <p:nvPr>
            <p:ph type="body" sz="quarter" idx="38" hasCustomPrompt="1"/>
          </p:nvPr>
        </p:nvSpPr>
        <p:spPr>
          <a:xfrm>
            <a:off x="8534400" y="1977323"/>
            <a:ext cx="3048000" cy="364129"/>
          </a:xfrm>
        </p:spPr>
        <p:txBody>
          <a:bodyPr tIns="0" bIns="0" anchor="ctr"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1" kern="1200" dirty="0" smtClean="0">
                <a:solidFill>
                  <a:schemeClr val="accent1"/>
                </a:solidFill>
                <a:latin typeface="+mn-lt"/>
                <a:ea typeface="+mn-ea"/>
                <a:cs typeface="+mn-cs"/>
              </a:defRPr>
            </a:lvl1pPr>
            <a:lvl2pPr marL="0" indent="0">
              <a:buNone/>
              <a:defRPr/>
            </a:lvl2pPr>
          </a:lstStyle>
          <a:p>
            <a:pPr lvl="0"/>
            <a:r>
              <a:rPr lang="en-US" dirty="0"/>
              <a:t>Click to add heading</a:t>
            </a:r>
          </a:p>
        </p:txBody>
      </p:sp>
      <p:sp>
        <p:nvSpPr>
          <p:cNvPr id="55" name="Picture Placeholder 18">
            <a:extLst>
              <a:ext uri="{FF2B5EF4-FFF2-40B4-BE49-F238E27FC236}">
                <a16:creationId xmlns:a16="http://schemas.microsoft.com/office/drawing/2014/main" id="{1C0612FC-2E67-4816-A17C-A913B264C318}"/>
              </a:ext>
            </a:extLst>
          </p:cNvPr>
          <p:cNvSpPr>
            <a:spLocks noGrp="1"/>
          </p:cNvSpPr>
          <p:nvPr>
            <p:ph type="pic" sz="quarter" idx="39" hasCustomPrompt="1"/>
          </p:nvPr>
        </p:nvSpPr>
        <p:spPr>
          <a:xfrm>
            <a:off x="6497247" y="2133195"/>
            <a:ext cx="1317600" cy="1317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nSpc>
                <a:spcPct val="100000"/>
              </a:lnSpc>
              <a:buNone/>
              <a:defRPr lang="en-US" sz="3200" dirty="0">
                <a:solidFill>
                  <a:schemeClr val="tx1"/>
                </a:solidFill>
                <a:latin typeface="+mj-lt"/>
              </a:defRPr>
            </a:lvl1pPr>
          </a:lstStyle>
          <a:p>
            <a:pPr lvl="0" algn="ctr"/>
            <a:r>
              <a:rPr lang="en-US"/>
              <a:t> </a:t>
            </a:r>
          </a:p>
        </p:txBody>
      </p:sp>
      <p:sp>
        <p:nvSpPr>
          <p:cNvPr id="33" name="Picture Placeholder 18">
            <a:extLst>
              <a:ext uri="{FF2B5EF4-FFF2-40B4-BE49-F238E27FC236}">
                <a16:creationId xmlns:a16="http://schemas.microsoft.com/office/drawing/2014/main" id="{98B8D385-C24B-4777-A949-9567F02FB157}"/>
              </a:ext>
            </a:extLst>
          </p:cNvPr>
          <p:cNvSpPr>
            <a:spLocks noGrp="1"/>
          </p:cNvSpPr>
          <p:nvPr>
            <p:ph type="pic" sz="quarter" idx="21" hasCustomPrompt="1"/>
          </p:nvPr>
        </p:nvSpPr>
        <p:spPr>
          <a:xfrm rot="5400000">
            <a:off x="4172926" y="1834797"/>
            <a:ext cx="1914398" cy="19143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nSpc>
                <a:spcPct val="100000"/>
              </a:lnSpc>
              <a:buNone/>
              <a:defRPr lang="en-US" sz="3200">
                <a:solidFill>
                  <a:schemeClr val="tx1"/>
                </a:solidFill>
                <a:latin typeface="+mj-lt"/>
              </a:defRPr>
            </a:lvl1pPr>
          </a:lstStyle>
          <a:p>
            <a:pPr lvl="0" algn="ctr"/>
            <a:r>
              <a:rPr lang="en-US"/>
              <a:t> </a:t>
            </a:r>
          </a:p>
        </p:txBody>
      </p:sp>
      <p:sp>
        <p:nvSpPr>
          <p:cNvPr id="4" name="Title 3">
            <a:extLst>
              <a:ext uri="{FF2B5EF4-FFF2-40B4-BE49-F238E27FC236}">
                <a16:creationId xmlns:a16="http://schemas.microsoft.com/office/drawing/2014/main" id="{F5EBAB4B-6164-4B6B-A4AF-AFBC4A74749A}"/>
              </a:ext>
            </a:extLst>
          </p:cNvPr>
          <p:cNvSpPr>
            <a:spLocks noGrp="1"/>
          </p:cNvSpPr>
          <p:nvPr>
            <p:ph type="title" hasCustomPrompt="1"/>
          </p:nvPr>
        </p:nvSpPr>
        <p:spPr>
          <a:xfrm>
            <a:off x="609600" y="401638"/>
            <a:ext cx="10972800" cy="914400"/>
          </a:xfrm>
        </p:spPr>
        <p:txBody>
          <a:bodyPr/>
          <a:lstStyle/>
          <a:p>
            <a:r>
              <a:rPr lang="en-US" dirty="0"/>
              <a:t>Click to enter title here</a:t>
            </a:r>
          </a:p>
        </p:txBody>
      </p:sp>
    </p:spTree>
    <p:custDataLst>
      <p:tags r:id="rId1"/>
    </p:custDataLst>
    <p:extLst>
      <p:ext uri="{BB962C8B-B14F-4D97-AF65-F5344CB8AC3E}">
        <p14:creationId xmlns:p14="http://schemas.microsoft.com/office/powerpoint/2010/main" val="496562107"/>
      </p:ext>
    </p:extLst>
  </p:cSld>
  <p:clrMapOvr>
    <a:masterClrMapping/>
  </p:clrMapOvr>
  <p:extLst>
    <p:ext uri="{DCECCB84-F9BA-43D5-87BE-67443E8EF086}">
      <p15:sldGuideLst xmlns:p15="http://schemas.microsoft.com/office/powerpoint/2012/main">
        <p15:guide id="5" orient="horz" pos="925" userDrawn="1">
          <p15:clr>
            <a:srgbClr val="A6428C"/>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 Step Cycl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E4832AD-985D-4D13-ADFF-E382CC2CA7F2}"/>
              </a:ext>
            </a:extLst>
          </p:cNvPr>
          <p:cNvSpPr>
            <a:spLocks noGrp="1"/>
          </p:cNvSpPr>
          <p:nvPr userDrawn="1">
            <p:ph type="dt" sz="half" idx="10"/>
          </p:nvPr>
        </p:nvSpPr>
        <p:spPr/>
        <p:txBody>
          <a:bodyPr/>
          <a:lstStyle>
            <a:lvl1pPr>
              <a:lnSpc>
                <a:spcPct val="100000"/>
              </a:lnSpc>
              <a:defRPr/>
            </a:lvl1pPr>
          </a:lstStyle>
          <a:p>
            <a:endParaRPr lang="en-GB"/>
          </a:p>
        </p:txBody>
      </p:sp>
      <p:sp>
        <p:nvSpPr>
          <p:cNvPr id="28" name="Text Placeholder 96">
            <a:extLst>
              <a:ext uri="{FF2B5EF4-FFF2-40B4-BE49-F238E27FC236}">
                <a16:creationId xmlns:a16="http://schemas.microsoft.com/office/drawing/2014/main" id="{5D62670B-0564-448A-81BB-05FE5CE78A4B}"/>
              </a:ext>
            </a:extLst>
          </p:cNvPr>
          <p:cNvSpPr>
            <a:spLocks noGrp="1"/>
          </p:cNvSpPr>
          <p:nvPr>
            <p:ph type="body" sz="quarter" idx="111" hasCustomPrompt="1"/>
          </p:nvPr>
        </p:nvSpPr>
        <p:spPr>
          <a:xfrm>
            <a:off x="609600" y="6200775"/>
            <a:ext cx="9753599" cy="657225"/>
          </a:xfrm>
        </p:spPr>
        <p:txBody>
          <a:bodyPr bIns="72000" anchor="b" anchorCtr="0">
            <a:noAutofit/>
          </a:bodyPr>
          <a:lstStyle>
            <a:lvl1pPr>
              <a:lnSpc>
                <a:spcPct val="100000"/>
              </a:lnSpc>
              <a:spcAft>
                <a:spcPts val="300"/>
              </a:spcAft>
              <a:buNone/>
              <a:defRPr sz="800"/>
            </a:lvl1pPr>
          </a:lstStyle>
          <a:p>
            <a:pPr lvl="0"/>
            <a:r>
              <a:rPr lang="en-US" dirty="0"/>
              <a:t>Footnotes</a:t>
            </a:r>
          </a:p>
        </p:txBody>
      </p:sp>
      <p:grpSp>
        <p:nvGrpSpPr>
          <p:cNvPr id="51" name="Group 50">
            <a:extLst>
              <a:ext uri="{FF2B5EF4-FFF2-40B4-BE49-F238E27FC236}">
                <a16:creationId xmlns:a16="http://schemas.microsoft.com/office/drawing/2014/main" id="{25E9D534-D83A-4B31-A3BE-9427DD348BAF}"/>
              </a:ext>
            </a:extLst>
          </p:cNvPr>
          <p:cNvGrpSpPr/>
          <p:nvPr userDrawn="1"/>
        </p:nvGrpSpPr>
        <p:grpSpPr>
          <a:xfrm>
            <a:off x="4500562" y="2232668"/>
            <a:ext cx="3267076" cy="3267070"/>
            <a:chOff x="4500562" y="1662253"/>
            <a:chExt cx="3267076" cy="3267070"/>
          </a:xfrm>
        </p:grpSpPr>
        <p:sp>
          <p:nvSpPr>
            <p:cNvPr id="52" name="Oval 51">
              <a:extLst>
                <a:ext uri="{FF2B5EF4-FFF2-40B4-BE49-F238E27FC236}">
                  <a16:creationId xmlns:a16="http://schemas.microsoft.com/office/drawing/2014/main" id="{3C512217-6459-4660-9829-4DE5567187F7}"/>
                </a:ext>
              </a:extLst>
            </p:cNvPr>
            <p:cNvSpPr/>
            <p:nvPr/>
          </p:nvSpPr>
          <p:spPr>
            <a:xfrm rot="1639321">
              <a:off x="4500562" y="1662253"/>
              <a:ext cx="3267076" cy="3267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US" sz="3600" b="1">
                <a:latin typeface="+mj-lt"/>
              </a:endParaRPr>
            </a:p>
          </p:txBody>
        </p:sp>
        <p:sp>
          <p:nvSpPr>
            <p:cNvPr id="53" name="Freeform 19">
              <a:extLst>
                <a:ext uri="{FF2B5EF4-FFF2-40B4-BE49-F238E27FC236}">
                  <a16:creationId xmlns:a16="http://schemas.microsoft.com/office/drawing/2014/main" id="{59D28C0B-069A-4D30-B857-D43033D72094}"/>
                </a:ext>
              </a:extLst>
            </p:cNvPr>
            <p:cNvSpPr>
              <a:spLocks/>
            </p:cNvSpPr>
            <p:nvPr/>
          </p:nvSpPr>
          <p:spPr bwMode="auto">
            <a:xfrm rot="1405703" flipH="1">
              <a:off x="6695740" y="2010380"/>
              <a:ext cx="294717" cy="30962"/>
            </a:xfrm>
            <a:custGeom>
              <a:avLst/>
              <a:gdLst>
                <a:gd name="T0" fmla="*/ 188 w 188"/>
                <a:gd name="T1" fmla="*/ 1 h 20"/>
                <a:gd name="T2" fmla="*/ 188 w 188"/>
                <a:gd name="T3" fmla="*/ 0 h 20"/>
                <a:gd name="T4" fmla="*/ 0 w 188"/>
                <a:gd name="T5" fmla="*/ 20 h 20"/>
              </a:gdLst>
              <a:ahLst/>
              <a:cxnLst>
                <a:cxn ang="0">
                  <a:pos x="T0" y="T1"/>
                </a:cxn>
                <a:cxn ang="0">
                  <a:pos x="T2" y="T3"/>
                </a:cxn>
                <a:cxn ang="0">
                  <a:pos x="T4" y="T5"/>
                </a:cxn>
              </a:cxnLst>
              <a:rect l="0" t="0" r="r" b="b"/>
              <a:pathLst>
                <a:path w="188" h="20">
                  <a:moveTo>
                    <a:pt x="188" y="1"/>
                  </a:moveTo>
                  <a:cubicBezTo>
                    <a:pt x="188" y="0"/>
                    <a:pt x="188" y="0"/>
                    <a:pt x="188" y="0"/>
                  </a:cubicBezTo>
                  <a:cubicBezTo>
                    <a:pt x="124" y="0"/>
                    <a:pt x="61" y="7"/>
                    <a:pt x="0" y="20"/>
                  </a:cubicBezTo>
                </a:path>
              </a:pathLst>
            </a:custGeom>
            <a:noFill/>
            <a:ln w="25400" cap="flat">
              <a:solidFill>
                <a:schemeClr val="bg2"/>
              </a:solidFill>
              <a:prstDash val="solid"/>
              <a:miter lim="800000"/>
              <a:headEnd/>
              <a:tailEnd type="arrow"/>
            </a:ln>
          </p:spPr>
          <p:txBody>
            <a:bodyPr vert="horz" wrap="square" lIns="91440" tIns="45720" rIns="91440" bIns="45720" numCol="1" anchor="t" anchorCtr="0" compatLnSpc="1">
              <a:prstTxWarp prst="textNoShape">
                <a:avLst/>
              </a:prstTxWarp>
            </a:bodyPr>
            <a:lstStyle/>
            <a:p>
              <a:endParaRPr lang="en-US"/>
            </a:p>
          </p:txBody>
        </p:sp>
        <p:sp>
          <p:nvSpPr>
            <p:cNvPr id="54" name="Freeform 19">
              <a:extLst>
                <a:ext uri="{FF2B5EF4-FFF2-40B4-BE49-F238E27FC236}">
                  <a16:creationId xmlns:a16="http://schemas.microsoft.com/office/drawing/2014/main" id="{245FE08A-350D-4ADF-B528-DE0441A1AB41}"/>
                </a:ext>
              </a:extLst>
            </p:cNvPr>
            <p:cNvSpPr>
              <a:spLocks/>
            </p:cNvSpPr>
            <p:nvPr/>
          </p:nvSpPr>
          <p:spPr bwMode="auto">
            <a:xfrm rot="14365703" flipH="1">
              <a:off x="4628605" y="3890961"/>
              <a:ext cx="294717" cy="30962"/>
            </a:xfrm>
            <a:custGeom>
              <a:avLst/>
              <a:gdLst>
                <a:gd name="T0" fmla="*/ 188 w 188"/>
                <a:gd name="T1" fmla="*/ 1 h 20"/>
                <a:gd name="T2" fmla="*/ 188 w 188"/>
                <a:gd name="T3" fmla="*/ 0 h 20"/>
                <a:gd name="T4" fmla="*/ 0 w 188"/>
                <a:gd name="T5" fmla="*/ 20 h 20"/>
              </a:gdLst>
              <a:ahLst/>
              <a:cxnLst>
                <a:cxn ang="0">
                  <a:pos x="T0" y="T1"/>
                </a:cxn>
                <a:cxn ang="0">
                  <a:pos x="T2" y="T3"/>
                </a:cxn>
                <a:cxn ang="0">
                  <a:pos x="T4" y="T5"/>
                </a:cxn>
              </a:cxnLst>
              <a:rect l="0" t="0" r="r" b="b"/>
              <a:pathLst>
                <a:path w="188" h="20">
                  <a:moveTo>
                    <a:pt x="188" y="1"/>
                  </a:moveTo>
                  <a:cubicBezTo>
                    <a:pt x="188" y="0"/>
                    <a:pt x="188" y="0"/>
                    <a:pt x="188" y="0"/>
                  </a:cubicBezTo>
                  <a:cubicBezTo>
                    <a:pt x="124" y="0"/>
                    <a:pt x="61" y="7"/>
                    <a:pt x="0" y="20"/>
                  </a:cubicBezTo>
                </a:path>
              </a:pathLst>
            </a:custGeom>
            <a:noFill/>
            <a:ln w="25400" cap="flat">
              <a:solidFill>
                <a:schemeClr val="bg2"/>
              </a:solidFill>
              <a:prstDash val="solid"/>
              <a:miter lim="800000"/>
              <a:headEnd/>
              <a:tailEnd type="arrow"/>
            </a:ln>
          </p:spPr>
          <p:txBody>
            <a:bodyPr vert="horz" wrap="square" lIns="91440" tIns="45720" rIns="91440" bIns="45720" numCol="1" anchor="t" anchorCtr="0" compatLnSpc="1">
              <a:prstTxWarp prst="textNoShape">
                <a:avLst/>
              </a:prstTxWarp>
            </a:bodyPr>
            <a:lstStyle/>
            <a:p>
              <a:endParaRPr lang="en-US"/>
            </a:p>
          </p:txBody>
        </p:sp>
        <p:sp>
          <p:nvSpPr>
            <p:cNvPr id="56" name="Freeform 19">
              <a:extLst>
                <a:ext uri="{FF2B5EF4-FFF2-40B4-BE49-F238E27FC236}">
                  <a16:creationId xmlns:a16="http://schemas.microsoft.com/office/drawing/2014/main" id="{EE0CA3E0-C143-41E0-AF74-49D1F216DF07}"/>
                </a:ext>
              </a:extLst>
            </p:cNvPr>
            <p:cNvSpPr>
              <a:spLocks/>
            </p:cNvSpPr>
            <p:nvPr/>
          </p:nvSpPr>
          <p:spPr bwMode="auto">
            <a:xfrm rot="18685703" flipH="1">
              <a:off x="4959962" y="2213580"/>
              <a:ext cx="294717" cy="30962"/>
            </a:xfrm>
            <a:custGeom>
              <a:avLst/>
              <a:gdLst>
                <a:gd name="T0" fmla="*/ 188 w 188"/>
                <a:gd name="T1" fmla="*/ 1 h 20"/>
                <a:gd name="T2" fmla="*/ 188 w 188"/>
                <a:gd name="T3" fmla="*/ 0 h 20"/>
                <a:gd name="T4" fmla="*/ 0 w 188"/>
                <a:gd name="T5" fmla="*/ 20 h 20"/>
              </a:gdLst>
              <a:ahLst/>
              <a:cxnLst>
                <a:cxn ang="0">
                  <a:pos x="T0" y="T1"/>
                </a:cxn>
                <a:cxn ang="0">
                  <a:pos x="T2" y="T3"/>
                </a:cxn>
                <a:cxn ang="0">
                  <a:pos x="T4" y="T5"/>
                </a:cxn>
              </a:cxnLst>
              <a:rect l="0" t="0" r="r" b="b"/>
              <a:pathLst>
                <a:path w="188" h="20">
                  <a:moveTo>
                    <a:pt x="188" y="1"/>
                  </a:moveTo>
                  <a:cubicBezTo>
                    <a:pt x="188" y="0"/>
                    <a:pt x="188" y="0"/>
                    <a:pt x="188" y="0"/>
                  </a:cubicBezTo>
                  <a:cubicBezTo>
                    <a:pt x="124" y="0"/>
                    <a:pt x="61" y="7"/>
                    <a:pt x="0" y="20"/>
                  </a:cubicBezTo>
                </a:path>
              </a:pathLst>
            </a:custGeom>
            <a:noFill/>
            <a:ln w="25400" cap="flat">
              <a:solidFill>
                <a:schemeClr val="bg2"/>
              </a:solidFill>
              <a:prstDash val="solid"/>
              <a:miter lim="800000"/>
              <a:headEnd/>
              <a:tailEnd type="arrow"/>
            </a:ln>
          </p:spPr>
          <p:txBody>
            <a:bodyPr vert="horz" wrap="square" lIns="91440" tIns="45720" rIns="91440" bIns="45720" numCol="1" anchor="t" anchorCtr="0" compatLnSpc="1">
              <a:prstTxWarp prst="textNoShape">
                <a:avLst/>
              </a:prstTxWarp>
            </a:bodyPr>
            <a:lstStyle/>
            <a:p>
              <a:endParaRPr lang="en-US"/>
            </a:p>
          </p:txBody>
        </p:sp>
        <p:sp>
          <p:nvSpPr>
            <p:cNvPr id="57" name="Freeform 19">
              <a:extLst>
                <a:ext uri="{FF2B5EF4-FFF2-40B4-BE49-F238E27FC236}">
                  <a16:creationId xmlns:a16="http://schemas.microsoft.com/office/drawing/2014/main" id="{D2153C8F-EEA8-494D-A76E-24CE12EDC97D}"/>
                </a:ext>
              </a:extLst>
            </p:cNvPr>
            <p:cNvSpPr>
              <a:spLocks/>
            </p:cNvSpPr>
            <p:nvPr/>
          </p:nvSpPr>
          <p:spPr bwMode="auto">
            <a:xfrm rot="10045703" flipH="1">
              <a:off x="6121494" y="4724438"/>
              <a:ext cx="294717" cy="30962"/>
            </a:xfrm>
            <a:custGeom>
              <a:avLst/>
              <a:gdLst>
                <a:gd name="T0" fmla="*/ 188 w 188"/>
                <a:gd name="T1" fmla="*/ 1 h 20"/>
                <a:gd name="T2" fmla="*/ 188 w 188"/>
                <a:gd name="T3" fmla="*/ 0 h 20"/>
                <a:gd name="T4" fmla="*/ 0 w 188"/>
                <a:gd name="T5" fmla="*/ 20 h 20"/>
              </a:gdLst>
              <a:ahLst/>
              <a:cxnLst>
                <a:cxn ang="0">
                  <a:pos x="T0" y="T1"/>
                </a:cxn>
                <a:cxn ang="0">
                  <a:pos x="T2" y="T3"/>
                </a:cxn>
                <a:cxn ang="0">
                  <a:pos x="T4" y="T5"/>
                </a:cxn>
              </a:cxnLst>
              <a:rect l="0" t="0" r="r" b="b"/>
              <a:pathLst>
                <a:path w="188" h="20">
                  <a:moveTo>
                    <a:pt x="188" y="1"/>
                  </a:moveTo>
                  <a:cubicBezTo>
                    <a:pt x="188" y="0"/>
                    <a:pt x="188" y="0"/>
                    <a:pt x="188" y="0"/>
                  </a:cubicBezTo>
                  <a:cubicBezTo>
                    <a:pt x="124" y="0"/>
                    <a:pt x="61" y="7"/>
                    <a:pt x="0" y="20"/>
                  </a:cubicBezTo>
                </a:path>
              </a:pathLst>
            </a:custGeom>
            <a:noFill/>
            <a:ln w="25400" cap="flat">
              <a:solidFill>
                <a:schemeClr val="bg2"/>
              </a:solidFill>
              <a:prstDash val="solid"/>
              <a:miter lim="800000"/>
              <a:headEnd/>
              <a:tailEnd type="arrow"/>
            </a:ln>
          </p:spPr>
          <p:txBody>
            <a:bodyPr vert="horz" wrap="square" lIns="91440" tIns="45720" rIns="91440" bIns="45720" numCol="1" anchor="t" anchorCtr="0" compatLnSpc="1">
              <a:prstTxWarp prst="textNoShape">
                <a:avLst/>
              </a:prstTxWarp>
            </a:bodyPr>
            <a:lstStyle/>
            <a:p>
              <a:endParaRPr lang="en-US"/>
            </a:p>
          </p:txBody>
        </p:sp>
        <p:sp>
          <p:nvSpPr>
            <p:cNvPr id="58" name="Freeform 19">
              <a:extLst>
                <a:ext uri="{FF2B5EF4-FFF2-40B4-BE49-F238E27FC236}">
                  <a16:creationId xmlns:a16="http://schemas.microsoft.com/office/drawing/2014/main" id="{CD30E02F-8444-4044-9031-40722B9986B9}"/>
                </a:ext>
              </a:extLst>
            </p:cNvPr>
            <p:cNvSpPr>
              <a:spLocks/>
            </p:cNvSpPr>
            <p:nvPr/>
          </p:nvSpPr>
          <p:spPr bwMode="auto">
            <a:xfrm rot="5725703" flipH="1">
              <a:off x="7375506" y="3562176"/>
              <a:ext cx="294717" cy="30962"/>
            </a:xfrm>
            <a:custGeom>
              <a:avLst/>
              <a:gdLst>
                <a:gd name="T0" fmla="*/ 188 w 188"/>
                <a:gd name="T1" fmla="*/ 1 h 20"/>
                <a:gd name="T2" fmla="*/ 188 w 188"/>
                <a:gd name="T3" fmla="*/ 0 h 20"/>
                <a:gd name="T4" fmla="*/ 0 w 188"/>
                <a:gd name="T5" fmla="*/ 20 h 20"/>
              </a:gdLst>
              <a:ahLst/>
              <a:cxnLst>
                <a:cxn ang="0">
                  <a:pos x="T0" y="T1"/>
                </a:cxn>
                <a:cxn ang="0">
                  <a:pos x="T2" y="T3"/>
                </a:cxn>
                <a:cxn ang="0">
                  <a:pos x="T4" y="T5"/>
                </a:cxn>
              </a:cxnLst>
              <a:rect l="0" t="0" r="r" b="b"/>
              <a:pathLst>
                <a:path w="188" h="20">
                  <a:moveTo>
                    <a:pt x="188" y="1"/>
                  </a:moveTo>
                  <a:cubicBezTo>
                    <a:pt x="188" y="0"/>
                    <a:pt x="188" y="0"/>
                    <a:pt x="188" y="0"/>
                  </a:cubicBezTo>
                  <a:cubicBezTo>
                    <a:pt x="124" y="0"/>
                    <a:pt x="61" y="7"/>
                    <a:pt x="0" y="20"/>
                  </a:cubicBezTo>
                </a:path>
              </a:pathLst>
            </a:custGeom>
            <a:noFill/>
            <a:ln w="25400" cap="flat">
              <a:solidFill>
                <a:schemeClr val="bg2"/>
              </a:solidFill>
              <a:prstDash val="solid"/>
              <a:miter lim="800000"/>
              <a:headEnd/>
              <a:tailEnd type="arrow"/>
            </a:ln>
          </p:spPr>
          <p:txBody>
            <a:bodyPr vert="horz" wrap="square" lIns="91440" tIns="45720" rIns="91440" bIns="45720" numCol="1" anchor="t" anchorCtr="0" compatLnSpc="1">
              <a:prstTxWarp prst="textNoShape">
                <a:avLst/>
              </a:prstTxWarp>
            </a:bodyPr>
            <a:lstStyle/>
            <a:p>
              <a:endParaRPr lang="en-US"/>
            </a:p>
          </p:txBody>
        </p:sp>
      </p:grpSp>
      <p:sp>
        <p:nvSpPr>
          <p:cNvPr id="37" name="Text Placeholder 35">
            <a:extLst>
              <a:ext uri="{FF2B5EF4-FFF2-40B4-BE49-F238E27FC236}">
                <a16:creationId xmlns:a16="http://schemas.microsoft.com/office/drawing/2014/main" id="{8552BE03-1563-4153-9F03-4CF477C6D0B8}"/>
              </a:ext>
            </a:extLst>
          </p:cNvPr>
          <p:cNvSpPr>
            <a:spLocks noGrp="1"/>
          </p:cNvSpPr>
          <p:nvPr userDrawn="1">
            <p:ph type="body" sz="quarter" idx="32" hasCustomPrompt="1"/>
          </p:nvPr>
        </p:nvSpPr>
        <p:spPr>
          <a:xfrm>
            <a:off x="7812362" y="1977992"/>
            <a:ext cx="3048000" cy="889200"/>
          </a:xfrm>
        </p:spPr>
        <p:txBody>
          <a:bodyPr bIns="0" anchor="t"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0" kern="1200" dirty="0" smtClean="0">
                <a:solidFill>
                  <a:schemeClr val="tx1"/>
                </a:solidFill>
                <a:latin typeface="+mn-lt"/>
                <a:ea typeface="+mn-ea"/>
                <a:cs typeface="+mn-cs"/>
              </a:defRPr>
            </a:lvl1pPr>
            <a:lvl2pPr marL="0" indent="0">
              <a:buNone/>
              <a:defRPr/>
            </a:lvl2pPr>
          </a:lstStyle>
          <a:p>
            <a:pPr lvl="0"/>
            <a:r>
              <a:rPr lang="en-US" dirty="0"/>
              <a:t>Click to add text.</a:t>
            </a:r>
            <a:br>
              <a:rPr lang="en-US" dirty="0"/>
            </a:br>
            <a:r>
              <a:rPr lang="en-US" dirty="0"/>
              <a:t>Please change lens </a:t>
            </a:r>
            <a:r>
              <a:rPr lang="en-US" dirty="0" err="1"/>
              <a:t>colour</a:t>
            </a:r>
            <a:r>
              <a:rPr lang="en-US" dirty="0"/>
              <a:t> before adding images or icons. </a:t>
            </a:r>
          </a:p>
        </p:txBody>
      </p:sp>
      <p:sp>
        <p:nvSpPr>
          <p:cNvPr id="36" name="Text Placeholder 35">
            <a:extLst>
              <a:ext uri="{FF2B5EF4-FFF2-40B4-BE49-F238E27FC236}">
                <a16:creationId xmlns:a16="http://schemas.microsoft.com/office/drawing/2014/main" id="{8D44FBB5-0816-4A67-9A1E-11064CBAD7FC}"/>
              </a:ext>
            </a:extLst>
          </p:cNvPr>
          <p:cNvSpPr>
            <a:spLocks noGrp="1"/>
          </p:cNvSpPr>
          <p:nvPr userDrawn="1">
            <p:ph type="body" sz="quarter" idx="31" hasCustomPrompt="1"/>
          </p:nvPr>
        </p:nvSpPr>
        <p:spPr>
          <a:xfrm>
            <a:off x="7812362" y="1573903"/>
            <a:ext cx="3048000" cy="364129"/>
          </a:xfrm>
        </p:spPr>
        <p:txBody>
          <a:bodyPr bIns="0" anchor="ctr"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1" kern="1200" dirty="0" smtClean="0">
                <a:solidFill>
                  <a:schemeClr val="accent1"/>
                </a:solidFill>
                <a:latin typeface="+mn-lt"/>
                <a:ea typeface="+mn-ea"/>
                <a:cs typeface="+mn-cs"/>
              </a:defRPr>
            </a:lvl1pPr>
            <a:lvl2pPr marL="0" indent="0">
              <a:buNone/>
              <a:defRPr/>
            </a:lvl2pPr>
          </a:lstStyle>
          <a:p>
            <a:pPr lvl="0"/>
            <a:r>
              <a:rPr lang="en-US" dirty="0"/>
              <a:t>Click to add heading</a:t>
            </a:r>
          </a:p>
        </p:txBody>
      </p:sp>
      <p:sp>
        <p:nvSpPr>
          <p:cNvPr id="5" name="Slide Number Placeholder 4">
            <a:extLst>
              <a:ext uri="{FF2B5EF4-FFF2-40B4-BE49-F238E27FC236}">
                <a16:creationId xmlns:a16="http://schemas.microsoft.com/office/drawing/2014/main" id="{D0F3331A-221C-4BB7-BE2C-92316653FCF1}"/>
              </a:ext>
            </a:extLst>
          </p:cNvPr>
          <p:cNvSpPr>
            <a:spLocks noGrp="1"/>
          </p:cNvSpPr>
          <p:nvPr userDrawn="1">
            <p:ph type="sldNum" sz="quarter" idx="12"/>
          </p:nvPr>
        </p:nvSpPr>
        <p:spPr/>
        <p:txBody>
          <a:bodyPr/>
          <a:lstStyle>
            <a:lvl1pPr>
              <a:lnSpc>
                <a:spcPct val="100000"/>
              </a:lnSpc>
              <a:defRPr/>
            </a:lvl1pPr>
          </a:lstStyle>
          <a:p>
            <a:fld id="{F8E47D07-9D1E-4FE9-B31A-2F5863681021}" type="slidenum">
              <a:rPr lang="en-GB" smtClean="0"/>
              <a:pPr/>
              <a:t>‹#›</a:t>
            </a:fld>
            <a:endParaRPr lang="en-GB"/>
          </a:p>
        </p:txBody>
      </p:sp>
      <p:sp>
        <p:nvSpPr>
          <p:cNvPr id="34" name="Picture Placeholder 18">
            <a:extLst>
              <a:ext uri="{FF2B5EF4-FFF2-40B4-BE49-F238E27FC236}">
                <a16:creationId xmlns:a16="http://schemas.microsoft.com/office/drawing/2014/main" id="{0FEB6459-32DC-4DA1-A8F5-8F0A8A38CEF6}"/>
              </a:ext>
            </a:extLst>
          </p:cNvPr>
          <p:cNvSpPr>
            <a:spLocks noGrp="1"/>
          </p:cNvSpPr>
          <p:nvPr userDrawn="1">
            <p:ph type="pic" sz="quarter" idx="23" hasCustomPrompt="1"/>
          </p:nvPr>
        </p:nvSpPr>
        <p:spPr>
          <a:xfrm>
            <a:off x="4615503" y="4283154"/>
            <a:ext cx="1382400" cy="13824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nSpc>
                <a:spcPct val="100000"/>
              </a:lnSpc>
              <a:buNone/>
              <a:defRPr lang="en-US" sz="3200" dirty="0">
                <a:solidFill>
                  <a:schemeClr val="tx1"/>
                </a:solidFill>
                <a:latin typeface="+mj-lt"/>
              </a:defRPr>
            </a:lvl1pPr>
          </a:lstStyle>
          <a:p>
            <a:pPr lvl="0" algn="ctr"/>
            <a:r>
              <a:rPr lang="en-US"/>
              <a:t> </a:t>
            </a:r>
          </a:p>
        </p:txBody>
      </p:sp>
      <p:sp>
        <p:nvSpPr>
          <p:cNvPr id="35" name="Picture Placeholder 18">
            <a:extLst>
              <a:ext uri="{FF2B5EF4-FFF2-40B4-BE49-F238E27FC236}">
                <a16:creationId xmlns:a16="http://schemas.microsoft.com/office/drawing/2014/main" id="{1A1E17F1-1D9F-4878-AA4D-733B2CB3375E}"/>
              </a:ext>
            </a:extLst>
          </p:cNvPr>
          <p:cNvSpPr>
            <a:spLocks noGrp="1"/>
          </p:cNvSpPr>
          <p:nvPr userDrawn="1">
            <p:ph type="pic" sz="quarter" idx="30" hasCustomPrompt="1"/>
          </p:nvPr>
        </p:nvSpPr>
        <p:spPr>
          <a:xfrm>
            <a:off x="4106791" y="2766804"/>
            <a:ext cx="1382400" cy="138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nSpc>
                <a:spcPct val="100000"/>
              </a:lnSpc>
              <a:buNone/>
              <a:defRPr lang="en-US" sz="3200" dirty="0">
                <a:solidFill>
                  <a:schemeClr val="tx1"/>
                </a:solidFill>
                <a:latin typeface="+mj-lt"/>
              </a:defRPr>
            </a:lvl1pPr>
          </a:lstStyle>
          <a:p>
            <a:pPr lvl="0" algn="ctr"/>
            <a:r>
              <a:rPr lang="en-US"/>
              <a:t> </a:t>
            </a:r>
          </a:p>
        </p:txBody>
      </p:sp>
      <p:sp>
        <p:nvSpPr>
          <p:cNvPr id="40" name="Text Placeholder 35">
            <a:extLst>
              <a:ext uri="{FF2B5EF4-FFF2-40B4-BE49-F238E27FC236}">
                <a16:creationId xmlns:a16="http://schemas.microsoft.com/office/drawing/2014/main" id="{B5A9EE24-117D-4356-9278-0CDA5ECC9B11}"/>
              </a:ext>
            </a:extLst>
          </p:cNvPr>
          <p:cNvSpPr>
            <a:spLocks noGrp="1"/>
          </p:cNvSpPr>
          <p:nvPr userDrawn="1">
            <p:ph type="body" sz="quarter" idx="35" hasCustomPrompt="1"/>
          </p:nvPr>
        </p:nvSpPr>
        <p:spPr>
          <a:xfrm>
            <a:off x="609600" y="3520282"/>
            <a:ext cx="3048000" cy="889200"/>
          </a:xfrm>
        </p:spPr>
        <p:txBody>
          <a:bodyPr bIns="0" anchor="t"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0" kern="1200" dirty="0" smtClean="0">
                <a:solidFill>
                  <a:schemeClr val="tx1"/>
                </a:solidFill>
                <a:latin typeface="+mn-lt"/>
                <a:ea typeface="+mn-ea"/>
                <a:cs typeface="+mn-cs"/>
              </a:defRPr>
            </a:lvl1pPr>
            <a:lvl2pPr marL="0" indent="0">
              <a:buNone/>
              <a:defRPr/>
            </a:lvl2pPr>
          </a:lstStyle>
          <a:p>
            <a:pPr lvl="0"/>
            <a:r>
              <a:rPr lang="en-US" dirty="0"/>
              <a:t>Click to add text.</a:t>
            </a:r>
            <a:br>
              <a:rPr lang="en-US" dirty="0"/>
            </a:br>
            <a:r>
              <a:rPr lang="en-US" dirty="0"/>
              <a:t>Please change lens </a:t>
            </a:r>
            <a:r>
              <a:rPr lang="en-US" dirty="0" err="1"/>
              <a:t>colour</a:t>
            </a:r>
            <a:r>
              <a:rPr lang="en-US" dirty="0"/>
              <a:t> before adding images or icons. </a:t>
            </a:r>
          </a:p>
        </p:txBody>
      </p:sp>
      <p:sp>
        <p:nvSpPr>
          <p:cNvPr id="41" name="Text Placeholder 35">
            <a:extLst>
              <a:ext uri="{FF2B5EF4-FFF2-40B4-BE49-F238E27FC236}">
                <a16:creationId xmlns:a16="http://schemas.microsoft.com/office/drawing/2014/main" id="{FCECF160-D8C9-495C-A20A-83370080554E}"/>
              </a:ext>
            </a:extLst>
          </p:cNvPr>
          <p:cNvSpPr>
            <a:spLocks noGrp="1"/>
          </p:cNvSpPr>
          <p:nvPr userDrawn="1">
            <p:ph type="body" sz="quarter" idx="36" hasCustomPrompt="1"/>
          </p:nvPr>
        </p:nvSpPr>
        <p:spPr>
          <a:xfrm>
            <a:off x="609600" y="3116193"/>
            <a:ext cx="3048000" cy="364129"/>
          </a:xfrm>
        </p:spPr>
        <p:txBody>
          <a:bodyPr bIns="0" anchor="ctr"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1" kern="1200" dirty="0" smtClean="0">
                <a:solidFill>
                  <a:schemeClr val="accent1"/>
                </a:solidFill>
                <a:latin typeface="+mn-lt"/>
                <a:ea typeface="+mn-ea"/>
                <a:cs typeface="+mn-cs"/>
              </a:defRPr>
            </a:lvl1pPr>
            <a:lvl2pPr marL="0" indent="0">
              <a:buNone/>
              <a:defRPr/>
            </a:lvl2pPr>
          </a:lstStyle>
          <a:p>
            <a:pPr lvl="0"/>
            <a:r>
              <a:rPr lang="en-US" dirty="0"/>
              <a:t>Click to add heading</a:t>
            </a:r>
          </a:p>
        </p:txBody>
      </p:sp>
      <p:sp>
        <p:nvSpPr>
          <p:cNvPr id="42" name="Text Placeholder 35">
            <a:extLst>
              <a:ext uri="{FF2B5EF4-FFF2-40B4-BE49-F238E27FC236}">
                <a16:creationId xmlns:a16="http://schemas.microsoft.com/office/drawing/2014/main" id="{3576F2D3-5E56-44DC-B72E-E5651D4085EB}"/>
              </a:ext>
            </a:extLst>
          </p:cNvPr>
          <p:cNvSpPr>
            <a:spLocks noGrp="1"/>
          </p:cNvSpPr>
          <p:nvPr userDrawn="1">
            <p:ph type="body" sz="quarter" idx="37" hasCustomPrompt="1"/>
          </p:nvPr>
        </p:nvSpPr>
        <p:spPr>
          <a:xfrm>
            <a:off x="609600" y="5062573"/>
            <a:ext cx="3048000" cy="889200"/>
          </a:xfrm>
        </p:spPr>
        <p:txBody>
          <a:bodyPr bIns="0" anchor="t"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0" kern="1200" dirty="0" smtClean="0">
                <a:solidFill>
                  <a:schemeClr val="tx1"/>
                </a:solidFill>
                <a:latin typeface="+mn-lt"/>
                <a:ea typeface="+mn-ea"/>
                <a:cs typeface="+mn-cs"/>
              </a:defRPr>
            </a:lvl1pPr>
            <a:lvl2pPr marL="0" indent="0">
              <a:buNone/>
              <a:defRPr/>
            </a:lvl2pPr>
          </a:lstStyle>
          <a:p>
            <a:pPr lvl="0"/>
            <a:r>
              <a:rPr lang="en-US" dirty="0"/>
              <a:t>Click to add text.</a:t>
            </a:r>
            <a:br>
              <a:rPr lang="en-US" dirty="0"/>
            </a:br>
            <a:r>
              <a:rPr lang="en-US" dirty="0"/>
              <a:t>Please change lens </a:t>
            </a:r>
            <a:r>
              <a:rPr lang="en-US" dirty="0" err="1"/>
              <a:t>colour</a:t>
            </a:r>
            <a:r>
              <a:rPr lang="en-US" dirty="0"/>
              <a:t> before adding images or icons. </a:t>
            </a:r>
          </a:p>
        </p:txBody>
      </p:sp>
      <p:sp>
        <p:nvSpPr>
          <p:cNvPr id="43" name="Text Placeholder 35">
            <a:extLst>
              <a:ext uri="{FF2B5EF4-FFF2-40B4-BE49-F238E27FC236}">
                <a16:creationId xmlns:a16="http://schemas.microsoft.com/office/drawing/2014/main" id="{7FC4BBC1-5DC6-4EB2-B41F-E08BFBDE682F}"/>
              </a:ext>
            </a:extLst>
          </p:cNvPr>
          <p:cNvSpPr>
            <a:spLocks noGrp="1"/>
          </p:cNvSpPr>
          <p:nvPr userDrawn="1">
            <p:ph type="body" sz="quarter" idx="38" hasCustomPrompt="1"/>
          </p:nvPr>
        </p:nvSpPr>
        <p:spPr>
          <a:xfrm>
            <a:off x="609600" y="4658484"/>
            <a:ext cx="3048000" cy="364129"/>
          </a:xfrm>
        </p:spPr>
        <p:txBody>
          <a:bodyPr bIns="0" anchor="ctr"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1" kern="1200" dirty="0" smtClean="0">
                <a:solidFill>
                  <a:schemeClr val="accent1"/>
                </a:solidFill>
                <a:latin typeface="+mn-lt"/>
                <a:ea typeface="+mn-ea"/>
                <a:cs typeface="+mn-cs"/>
              </a:defRPr>
            </a:lvl1pPr>
            <a:lvl2pPr marL="0" indent="0">
              <a:buNone/>
              <a:defRPr/>
            </a:lvl2pPr>
          </a:lstStyle>
          <a:p>
            <a:pPr lvl="0"/>
            <a:r>
              <a:rPr lang="en-US"/>
              <a:t>Click to add heading</a:t>
            </a:r>
          </a:p>
        </p:txBody>
      </p:sp>
      <p:sp>
        <p:nvSpPr>
          <p:cNvPr id="55" name="Picture Placeholder 18">
            <a:extLst>
              <a:ext uri="{FF2B5EF4-FFF2-40B4-BE49-F238E27FC236}">
                <a16:creationId xmlns:a16="http://schemas.microsoft.com/office/drawing/2014/main" id="{1C0612FC-2E67-4816-A17C-A913B264C318}"/>
              </a:ext>
            </a:extLst>
          </p:cNvPr>
          <p:cNvSpPr>
            <a:spLocks noGrp="1"/>
          </p:cNvSpPr>
          <p:nvPr userDrawn="1">
            <p:ph type="pic" sz="quarter" idx="39" hasCustomPrompt="1"/>
          </p:nvPr>
        </p:nvSpPr>
        <p:spPr>
          <a:xfrm>
            <a:off x="6214837" y="4268148"/>
            <a:ext cx="1382400" cy="138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nSpc>
                <a:spcPct val="100000"/>
              </a:lnSpc>
              <a:buNone/>
              <a:defRPr lang="en-US" sz="3200" dirty="0">
                <a:solidFill>
                  <a:schemeClr val="tx1"/>
                </a:solidFill>
                <a:latin typeface="+mj-lt"/>
              </a:defRPr>
            </a:lvl1pPr>
          </a:lstStyle>
          <a:p>
            <a:pPr lvl="0" algn="ctr"/>
            <a:r>
              <a:rPr lang="en-US"/>
              <a:t> </a:t>
            </a:r>
          </a:p>
        </p:txBody>
      </p:sp>
      <p:sp>
        <p:nvSpPr>
          <p:cNvPr id="33" name="Picture Placeholder 18">
            <a:extLst>
              <a:ext uri="{FF2B5EF4-FFF2-40B4-BE49-F238E27FC236}">
                <a16:creationId xmlns:a16="http://schemas.microsoft.com/office/drawing/2014/main" id="{98B8D385-C24B-4777-A949-9567F02FB157}"/>
              </a:ext>
            </a:extLst>
          </p:cNvPr>
          <p:cNvSpPr>
            <a:spLocks noGrp="1"/>
          </p:cNvSpPr>
          <p:nvPr userDrawn="1">
            <p:ph type="pic" sz="quarter" idx="21" hasCustomPrompt="1"/>
          </p:nvPr>
        </p:nvSpPr>
        <p:spPr>
          <a:xfrm rot="5400000">
            <a:off x="5391956" y="1814412"/>
            <a:ext cx="1382400" cy="1382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nSpc>
                <a:spcPct val="100000"/>
              </a:lnSpc>
              <a:buNone/>
              <a:defRPr lang="en-US" sz="3200">
                <a:solidFill>
                  <a:schemeClr val="tx1"/>
                </a:solidFill>
                <a:latin typeface="+mj-lt"/>
              </a:defRPr>
            </a:lvl1pPr>
          </a:lstStyle>
          <a:p>
            <a:pPr lvl="0" algn="ctr"/>
            <a:r>
              <a:rPr lang="en-US"/>
              <a:t> </a:t>
            </a:r>
          </a:p>
        </p:txBody>
      </p:sp>
      <p:sp>
        <p:nvSpPr>
          <p:cNvPr id="100" name="Text Placeholder 35">
            <a:extLst>
              <a:ext uri="{FF2B5EF4-FFF2-40B4-BE49-F238E27FC236}">
                <a16:creationId xmlns:a16="http://schemas.microsoft.com/office/drawing/2014/main" id="{2FEFE8F0-9BAA-4346-BB21-AE04B912909E}"/>
              </a:ext>
            </a:extLst>
          </p:cNvPr>
          <p:cNvSpPr>
            <a:spLocks noGrp="1"/>
          </p:cNvSpPr>
          <p:nvPr userDrawn="1">
            <p:ph type="body" sz="quarter" idx="40" hasCustomPrompt="1"/>
          </p:nvPr>
        </p:nvSpPr>
        <p:spPr>
          <a:xfrm>
            <a:off x="8534400" y="5062573"/>
            <a:ext cx="3048000" cy="889200"/>
          </a:xfrm>
        </p:spPr>
        <p:txBody>
          <a:bodyPr bIns="0" anchor="t"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0" kern="1200" dirty="0" smtClean="0">
                <a:solidFill>
                  <a:schemeClr val="tx1"/>
                </a:solidFill>
                <a:latin typeface="+mn-lt"/>
                <a:ea typeface="+mn-ea"/>
                <a:cs typeface="+mn-cs"/>
              </a:defRPr>
            </a:lvl1pPr>
            <a:lvl2pPr marL="0" indent="0">
              <a:buNone/>
              <a:defRPr/>
            </a:lvl2pPr>
          </a:lstStyle>
          <a:p>
            <a:pPr lvl="0"/>
            <a:r>
              <a:rPr lang="en-US" dirty="0"/>
              <a:t>Click to add text.</a:t>
            </a:r>
            <a:br>
              <a:rPr lang="en-US" dirty="0"/>
            </a:br>
            <a:r>
              <a:rPr lang="en-US" dirty="0"/>
              <a:t>Please change lens </a:t>
            </a:r>
            <a:r>
              <a:rPr lang="en-US" dirty="0" err="1"/>
              <a:t>colour</a:t>
            </a:r>
            <a:r>
              <a:rPr lang="en-US" dirty="0"/>
              <a:t> before adding images or icons. </a:t>
            </a:r>
          </a:p>
        </p:txBody>
      </p:sp>
      <p:sp>
        <p:nvSpPr>
          <p:cNvPr id="101" name="Text Placeholder 35">
            <a:extLst>
              <a:ext uri="{FF2B5EF4-FFF2-40B4-BE49-F238E27FC236}">
                <a16:creationId xmlns:a16="http://schemas.microsoft.com/office/drawing/2014/main" id="{C99D92DC-FF86-40FE-B29A-81222ADC7B00}"/>
              </a:ext>
            </a:extLst>
          </p:cNvPr>
          <p:cNvSpPr>
            <a:spLocks noGrp="1"/>
          </p:cNvSpPr>
          <p:nvPr userDrawn="1">
            <p:ph type="body" sz="quarter" idx="41" hasCustomPrompt="1"/>
          </p:nvPr>
        </p:nvSpPr>
        <p:spPr>
          <a:xfrm>
            <a:off x="8534400" y="4658484"/>
            <a:ext cx="3048000" cy="364129"/>
          </a:xfrm>
        </p:spPr>
        <p:txBody>
          <a:bodyPr bIns="0" anchor="ctr"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1" kern="1200" dirty="0" smtClean="0">
                <a:solidFill>
                  <a:schemeClr val="accent1"/>
                </a:solidFill>
                <a:latin typeface="+mn-lt"/>
                <a:ea typeface="+mn-ea"/>
                <a:cs typeface="+mn-cs"/>
              </a:defRPr>
            </a:lvl1pPr>
            <a:lvl2pPr marL="0" indent="0">
              <a:buNone/>
              <a:defRPr/>
            </a:lvl2pPr>
          </a:lstStyle>
          <a:p>
            <a:pPr lvl="0"/>
            <a:r>
              <a:rPr lang="en-US" dirty="0"/>
              <a:t>Click to add heading</a:t>
            </a:r>
          </a:p>
        </p:txBody>
      </p:sp>
      <p:sp>
        <p:nvSpPr>
          <p:cNvPr id="102" name="Text Placeholder 35">
            <a:extLst>
              <a:ext uri="{FF2B5EF4-FFF2-40B4-BE49-F238E27FC236}">
                <a16:creationId xmlns:a16="http://schemas.microsoft.com/office/drawing/2014/main" id="{B03F4B5C-D836-4E4C-A2EB-DE5761A3FD20}"/>
              </a:ext>
            </a:extLst>
          </p:cNvPr>
          <p:cNvSpPr>
            <a:spLocks noGrp="1"/>
          </p:cNvSpPr>
          <p:nvPr userDrawn="1">
            <p:ph type="body" sz="quarter" idx="42" hasCustomPrompt="1"/>
          </p:nvPr>
        </p:nvSpPr>
        <p:spPr>
          <a:xfrm>
            <a:off x="8534400" y="3520282"/>
            <a:ext cx="3048000" cy="889200"/>
          </a:xfrm>
        </p:spPr>
        <p:txBody>
          <a:bodyPr bIns="0" anchor="t"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0" kern="1200" dirty="0" smtClean="0">
                <a:solidFill>
                  <a:schemeClr val="tx1"/>
                </a:solidFill>
                <a:latin typeface="+mn-lt"/>
                <a:ea typeface="+mn-ea"/>
                <a:cs typeface="+mn-cs"/>
              </a:defRPr>
            </a:lvl1pPr>
            <a:lvl2pPr marL="0" indent="0">
              <a:buNone/>
              <a:defRPr/>
            </a:lvl2pPr>
          </a:lstStyle>
          <a:p>
            <a:pPr lvl="0"/>
            <a:r>
              <a:rPr lang="en-US" dirty="0"/>
              <a:t>Click to add text.</a:t>
            </a:r>
            <a:br>
              <a:rPr lang="en-US" dirty="0"/>
            </a:br>
            <a:r>
              <a:rPr lang="en-US" dirty="0"/>
              <a:t>Please change lens </a:t>
            </a:r>
            <a:r>
              <a:rPr lang="en-US" dirty="0" err="1"/>
              <a:t>colour</a:t>
            </a:r>
            <a:r>
              <a:rPr lang="en-US" dirty="0"/>
              <a:t> before adding images or icons. </a:t>
            </a:r>
          </a:p>
        </p:txBody>
      </p:sp>
      <p:sp>
        <p:nvSpPr>
          <p:cNvPr id="103" name="Text Placeholder 35">
            <a:extLst>
              <a:ext uri="{FF2B5EF4-FFF2-40B4-BE49-F238E27FC236}">
                <a16:creationId xmlns:a16="http://schemas.microsoft.com/office/drawing/2014/main" id="{BD7432FC-8E33-4D4A-9C94-1BD0E1D05DF5}"/>
              </a:ext>
            </a:extLst>
          </p:cNvPr>
          <p:cNvSpPr>
            <a:spLocks noGrp="1"/>
          </p:cNvSpPr>
          <p:nvPr userDrawn="1">
            <p:ph type="body" sz="quarter" idx="43" hasCustomPrompt="1"/>
          </p:nvPr>
        </p:nvSpPr>
        <p:spPr>
          <a:xfrm>
            <a:off x="8534400" y="3116193"/>
            <a:ext cx="3048000" cy="364129"/>
          </a:xfrm>
        </p:spPr>
        <p:txBody>
          <a:bodyPr bIns="0" anchor="ctr"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1" kern="1200" dirty="0" smtClean="0">
                <a:solidFill>
                  <a:schemeClr val="accent1"/>
                </a:solidFill>
                <a:latin typeface="+mn-lt"/>
                <a:ea typeface="+mn-ea"/>
                <a:cs typeface="+mn-cs"/>
              </a:defRPr>
            </a:lvl1pPr>
            <a:lvl2pPr marL="0" indent="0">
              <a:buNone/>
              <a:defRPr/>
            </a:lvl2pPr>
          </a:lstStyle>
          <a:p>
            <a:pPr lvl="0"/>
            <a:r>
              <a:rPr lang="en-US" dirty="0"/>
              <a:t>Click to add heading</a:t>
            </a:r>
          </a:p>
        </p:txBody>
      </p:sp>
      <p:sp>
        <p:nvSpPr>
          <p:cNvPr id="105" name="Picture Placeholder 18">
            <a:extLst>
              <a:ext uri="{FF2B5EF4-FFF2-40B4-BE49-F238E27FC236}">
                <a16:creationId xmlns:a16="http://schemas.microsoft.com/office/drawing/2014/main" id="{BFC280A5-9513-416C-8C61-E8C8CEE671F9}"/>
              </a:ext>
            </a:extLst>
          </p:cNvPr>
          <p:cNvSpPr>
            <a:spLocks noGrp="1"/>
          </p:cNvSpPr>
          <p:nvPr userDrawn="1">
            <p:ph type="pic" sz="quarter" idx="45" hasCustomPrompt="1"/>
          </p:nvPr>
        </p:nvSpPr>
        <p:spPr>
          <a:xfrm>
            <a:off x="6694800" y="2742382"/>
            <a:ext cx="1382400" cy="1382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nSpc>
                <a:spcPct val="100000"/>
              </a:lnSpc>
              <a:buNone/>
              <a:defRPr lang="en-US" sz="3200" dirty="0">
                <a:solidFill>
                  <a:schemeClr val="tx1"/>
                </a:solidFill>
                <a:latin typeface="+mj-lt"/>
              </a:defRPr>
            </a:lvl1pPr>
          </a:lstStyle>
          <a:p>
            <a:pPr lvl="0" algn="ctr"/>
            <a:r>
              <a:rPr lang="en-US"/>
              <a:t> </a:t>
            </a:r>
          </a:p>
        </p:txBody>
      </p:sp>
      <p:sp>
        <p:nvSpPr>
          <p:cNvPr id="6" name="Title 5">
            <a:extLst>
              <a:ext uri="{FF2B5EF4-FFF2-40B4-BE49-F238E27FC236}">
                <a16:creationId xmlns:a16="http://schemas.microsoft.com/office/drawing/2014/main" id="{1C2F3452-8ED7-BB43-4637-565A9C094147}"/>
              </a:ext>
            </a:extLst>
          </p:cNvPr>
          <p:cNvSpPr>
            <a:spLocks noGrp="1"/>
          </p:cNvSpPr>
          <p:nvPr>
            <p:ph type="title" hasCustomPrompt="1"/>
          </p:nvPr>
        </p:nvSpPr>
        <p:spPr>
          <a:xfrm>
            <a:off x="609600" y="401638"/>
            <a:ext cx="10972800" cy="914400"/>
          </a:xfrm>
        </p:spPr>
        <p:txBody>
          <a:bodyPr/>
          <a:lstStyle/>
          <a:p>
            <a:r>
              <a:rPr lang="en-US" dirty="0"/>
              <a:t>Click to enter title here</a:t>
            </a:r>
          </a:p>
        </p:txBody>
      </p:sp>
    </p:spTree>
    <p:custDataLst>
      <p:tags r:id="rId1"/>
    </p:custDataLst>
    <p:extLst>
      <p:ext uri="{BB962C8B-B14F-4D97-AF65-F5344CB8AC3E}">
        <p14:creationId xmlns:p14="http://schemas.microsoft.com/office/powerpoint/2010/main" val="3263918533"/>
      </p:ext>
    </p:extLst>
  </p:cSld>
  <p:clrMapOvr>
    <a:masterClrMapping/>
  </p:clrMapOvr>
  <p:extLst>
    <p:ext uri="{DCECCB84-F9BA-43D5-87BE-67443E8EF086}">
      <p15:sldGuideLst xmlns:p15="http://schemas.microsoft.com/office/powerpoint/2012/main">
        <p15:guide id="5" orient="horz" pos="925" userDrawn="1">
          <p15:clr>
            <a:srgbClr val="A6428C"/>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6 Step Cycl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E4832AD-985D-4D13-ADFF-E382CC2CA7F2}"/>
              </a:ext>
            </a:extLst>
          </p:cNvPr>
          <p:cNvSpPr>
            <a:spLocks noGrp="1"/>
          </p:cNvSpPr>
          <p:nvPr>
            <p:ph type="dt" sz="half" idx="10"/>
          </p:nvPr>
        </p:nvSpPr>
        <p:spPr/>
        <p:txBody>
          <a:bodyPr/>
          <a:lstStyle>
            <a:lvl1pPr>
              <a:lnSpc>
                <a:spcPct val="100000"/>
              </a:lnSpc>
              <a:defRPr/>
            </a:lvl1pPr>
          </a:lstStyle>
          <a:p>
            <a:endParaRPr lang="en-GB"/>
          </a:p>
        </p:txBody>
      </p:sp>
      <p:sp>
        <p:nvSpPr>
          <p:cNvPr id="44" name="Text Placeholder 96">
            <a:extLst>
              <a:ext uri="{FF2B5EF4-FFF2-40B4-BE49-F238E27FC236}">
                <a16:creationId xmlns:a16="http://schemas.microsoft.com/office/drawing/2014/main" id="{5767C5E8-2550-48B3-B38B-4A113100B13B}"/>
              </a:ext>
            </a:extLst>
          </p:cNvPr>
          <p:cNvSpPr>
            <a:spLocks noGrp="1"/>
          </p:cNvSpPr>
          <p:nvPr>
            <p:ph type="body" sz="quarter" idx="111" hasCustomPrompt="1"/>
          </p:nvPr>
        </p:nvSpPr>
        <p:spPr>
          <a:xfrm>
            <a:off x="609600" y="6200775"/>
            <a:ext cx="9753599" cy="657225"/>
          </a:xfrm>
        </p:spPr>
        <p:txBody>
          <a:bodyPr bIns="72000" anchor="b" anchorCtr="0">
            <a:noAutofit/>
          </a:bodyPr>
          <a:lstStyle>
            <a:lvl1pPr>
              <a:lnSpc>
                <a:spcPct val="100000"/>
              </a:lnSpc>
              <a:spcAft>
                <a:spcPts val="300"/>
              </a:spcAft>
              <a:buNone/>
              <a:defRPr sz="800"/>
            </a:lvl1pPr>
          </a:lstStyle>
          <a:p>
            <a:pPr lvl="0"/>
            <a:r>
              <a:rPr lang="en-US" dirty="0"/>
              <a:t>Footnotes</a:t>
            </a:r>
          </a:p>
        </p:txBody>
      </p:sp>
      <p:grpSp>
        <p:nvGrpSpPr>
          <p:cNvPr id="4" name="Group 3">
            <a:extLst>
              <a:ext uri="{FF2B5EF4-FFF2-40B4-BE49-F238E27FC236}">
                <a16:creationId xmlns:a16="http://schemas.microsoft.com/office/drawing/2014/main" id="{3E434940-7559-4041-A9F9-0DF5F3567311}"/>
              </a:ext>
            </a:extLst>
          </p:cNvPr>
          <p:cNvGrpSpPr/>
          <p:nvPr userDrawn="1"/>
        </p:nvGrpSpPr>
        <p:grpSpPr>
          <a:xfrm>
            <a:off x="3962400" y="1656710"/>
            <a:ext cx="4343400" cy="4343392"/>
            <a:chOff x="3962400" y="1182148"/>
            <a:chExt cx="4343400" cy="4343392"/>
          </a:xfrm>
        </p:grpSpPr>
        <p:sp>
          <p:nvSpPr>
            <p:cNvPr id="85" name="Oval 84">
              <a:extLst>
                <a:ext uri="{FF2B5EF4-FFF2-40B4-BE49-F238E27FC236}">
                  <a16:creationId xmlns:a16="http://schemas.microsoft.com/office/drawing/2014/main" id="{97068049-9E9C-4AB6-9ED8-B5CB565293A5}"/>
                </a:ext>
              </a:extLst>
            </p:cNvPr>
            <p:cNvSpPr/>
            <p:nvPr/>
          </p:nvSpPr>
          <p:spPr>
            <a:xfrm>
              <a:off x="4500562" y="1720309"/>
              <a:ext cx="3267076" cy="3267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lnSpc>
                  <a:spcPct val="90000"/>
                </a:lnSpc>
                <a:spcAft>
                  <a:spcPts val="600"/>
                </a:spcAft>
                <a:buFont typeface="Arial" panose="020B0604020202020204" pitchFamily="34" charset="0"/>
                <a:buNone/>
              </a:pPr>
              <a:endParaRPr lang="en-US" sz="3600" b="1">
                <a:latin typeface="+mj-lt"/>
              </a:endParaRPr>
            </a:p>
          </p:txBody>
        </p:sp>
        <p:grpSp>
          <p:nvGrpSpPr>
            <p:cNvPr id="86" name="Group 85">
              <a:extLst>
                <a:ext uri="{FF2B5EF4-FFF2-40B4-BE49-F238E27FC236}">
                  <a16:creationId xmlns:a16="http://schemas.microsoft.com/office/drawing/2014/main" id="{542CFC9C-095F-4B94-A8F5-C216A77EFFF4}"/>
                </a:ext>
              </a:extLst>
            </p:cNvPr>
            <p:cNvGrpSpPr/>
            <p:nvPr/>
          </p:nvGrpSpPr>
          <p:grpSpPr>
            <a:xfrm rot="20663140">
              <a:off x="4928258" y="2358665"/>
              <a:ext cx="2665070" cy="2434571"/>
              <a:chOff x="5344949" y="2692885"/>
              <a:chExt cx="1655223" cy="1512065"/>
            </a:xfrm>
          </p:grpSpPr>
          <p:sp>
            <p:nvSpPr>
              <p:cNvPr id="91" name="Freeform 18">
                <a:extLst>
                  <a:ext uri="{FF2B5EF4-FFF2-40B4-BE49-F238E27FC236}">
                    <a16:creationId xmlns:a16="http://schemas.microsoft.com/office/drawing/2014/main" id="{5A557AD1-06A3-429C-A17C-67C2D6FC16E1}"/>
                  </a:ext>
                </a:extLst>
              </p:cNvPr>
              <p:cNvSpPr>
                <a:spLocks/>
              </p:cNvSpPr>
              <p:nvPr/>
            </p:nvSpPr>
            <p:spPr bwMode="auto">
              <a:xfrm flipH="1">
                <a:off x="5344949" y="2692885"/>
                <a:ext cx="106835" cy="148144"/>
              </a:xfrm>
              <a:custGeom>
                <a:avLst/>
                <a:gdLst>
                  <a:gd name="T0" fmla="*/ 110 w 110"/>
                  <a:gd name="T1" fmla="*/ 153 h 153"/>
                  <a:gd name="T2" fmla="*/ 110 w 110"/>
                  <a:gd name="T3" fmla="*/ 153 h 153"/>
                  <a:gd name="T4" fmla="*/ 0 w 110"/>
                  <a:gd name="T5" fmla="*/ 0 h 153"/>
                </a:gdLst>
                <a:ahLst/>
                <a:cxnLst>
                  <a:cxn ang="0">
                    <a:pos x="T0" y="T1"/>
                  </a:cxn>
                  <a:cxn ang="0">
                    <a:pos x="T2" y="T3"/>
                  </a:cxn>
                  <a:cxn ang="0">
                    <a:pos x="T4" y="T5"/>
                  </a:cxn>
                </a:cxnLst>
                <a:rect l="0" t="0" r="r" b="b"/>
                <a:pathLst>
                  <a:path w="110" h="153">
                    <a:moveTo>
                      <a:pt x="110" y="153"/>
                    </a:moveTo>
                    <a:cubicBezTo>
                      <a:pt x="110" y="153"/>
                      <a:pt x="110" y="153"/>
                      <a:pt x="110" y="153"/>
                    </a:cubicBezTo>
                    <a:cubicBezTo>
                      <a:pt x="79" y="98"/>
                      <a:pt x="41" y="47"/>
                      <a:pt x="0" y="0"/>
                    </a:cubicBezTo>
                  </a:path>
                </a:pathLst>
              </a:custGeom>
              <a:noFill/>
              <a:ln w="25400" cap="flat">
                <a:solidFill>
                  <a:schemeClr val="bg2"/>
                </a:solidFill>
                <a:prstDash val="solid"/>
                <a:miter lim="800000"/>
                <a:headEnd/>
                <a:tailEnd type="arrow"/>
              </a:ln>
            </p:spPr>
            <p:txBody>
              <a:bodyPr vert="horz" wrap="square" lIns="91440" tIns="45720" rIns="91440" bIns="45720" numCol="1" anchor="t" anchorCtr="0" compatLnSpc="1">
                <a:prstTxWarp prst="textNoShape">
                  <a:avLst/>
                </a:prstTxWarp>
              </a:bodyPr>
              <a:lstStyle/>
              <a:p>
                <a:pPr marL="0" indent="0">
                  <a:buFont typeface="Arial" panose="020B0604020202020204" pitchFamily="34" charset="0"/>
                  <a:buNone/>
                </a:pPr>
                <a:endParaRPr lang="en-US"/>
              </a:p>
            </p:txBody>
          </p:sp>
          <p:sp>
            <p:nvSpPr>
              <p:cNvPr id="92" name="Freeform 20">
                <a:extLst>
                  <a:ext uri="{FF2B5EF4-FFF2-40B4-BE49-F238E27FC236}">
                    <a16:creationId xmlns:a16="http://schemas.microsoft.com/office/drawing/2014/main" id="{B070BC1C-33C1-4074-AC0D-8088E6060A07}"/>
                  </a:ext>
                </a:extLst>
              </p:cNvPr>
              <p:cNvSpPr>
                <a:spLocks/>
              </p:cNvSpPr>
              <p:nvPr/>
            </p:nvSpPr>
            <p:spPr bwMode="auto">
              <a:xfrm flipH="1">
                <a:off x="6924676" y="2841029"/>
                <a:ext cx="75496" cy="167374"/>
              </a:xfrm>
              <a:custGeom>
                <a:avLst/>
                <a:gdLst>
                  <a:gd name="T0" fmla="*/ 78 w 78"/>
                  <a:gd name="T1" fmla="*/ 0 h 173"/>
                  <a:gd name="T2" fmla="*/ 77 w 78"/>
                  <a:gd name="T3" fmla="*/ 0 h 173"/>
                  <a:gd name="T4" fmla="*/ 0 w 78"/>
                  <a:gd name="T5" fmla="*/ 173 h 173"/>
                </a:gdLst>
                <a:ahLst/>
                <a:cxnLst>
                  <a:cxn ang="0">
                    <a:pos x="T0" y="T1"/>
                  </a:cxn>
                  <a:cxn ang="0">
                    <a:pos x="T2" y="T3"/>
                  </a:cxn>
                  <a:cxn ang="0">
                    <a:pos x="T4" y="T5"/>
                  </a:cxn>
                </a:cxnLst>
                <a:rect l="0" t="0" r="r" b="b"/>
                <a:pathLst>
                  <a:path w="78" h="173">
                    <a:moveTo>
                      <a:pt x="78" y="0"/>
                    </a:moveTo>
                    <a:cubicBezTo>
                      <a:pt x="77" y="0"/>
                      <a:pt x="77" y="0"/>
                      <a:pt x="77" y="0"/>
                    </a:cubicBezTo>
                    <a:cubicBezTo>
                      <a:pt x="46" y="55"/>
                      <a:pt x="20" y="113"/>
                      <a:pt x="0" y="173"/>
                    </a:cubicBezTo>
                  </a:path>
                </a:pathLst>
              </a:custGeom>
              <a:noFill/>
              <a:ln w="25400" cap="flat">
                <a:solidFill>
                  <a:schemeClr val="bg2"/>
                </a:solidFill>
                <a:prstDash val="solid"/>
                <a:miter lim="800000"/>
                <a:headEnd/>
                <a:tailEnd type="arrow"/>
              </a:ln>
            </p:spPr>
            <p:txBody>
              <a:bodyPr vert="horz" wrap="square" lIns="91440" tIns="45720" rIns="91440" bIns="45720" numCol="1" anchor="t" anchorCtr="0" compatLnSpc="1">
                <a:prstTxWarp prst="textNoShape">
                  <a:avLst/>
                </a:prstTxWarp>
              </a:bodyPr>
              <a:lstStyle/>
              <a:p>
                <a:pPr marL="0" indent="0">
                  <a:buFont typeface="Arial" panose="020B0604020202020204" pitchFamily="34" charset="0"/>
                  <a:buNone/>
                </a:pPr>
                <a:endParaRPr lang="en-US"/>
              </a:p>
            </p:txBody>
          </p:sp>
          <p:sp>
            <p:nvSpPr>
              <p:cNvPr id="93" name="Freeform 22">
                <a:extLst>
                  <a:ext uri="{FF2B5EF4-FFF2-40B4-BE49-F238E27FC236}">
                    <a16:creationId xmlns:a16="http://schemas.microsoft.com/office/drawing/2014/main" id="{7E226681-5C0D-4724-8383-5DC8F39D29AF}"/>
                  </a:ext>
                </a:extLst>
              </p:cNvPr>
              <p:cNvSpPr>
                <a:spLocks/>
              </p:cNvSpPr>
              <p:nvPr/>
            </p:nvSpPr>
            <p:spPr bwMode="auto">
              <a:xfrm flipH="1">
                <a:off x="5951769" y="4186432"/>
                <a:ext cx="182331" cy="18518"/>
              </a:xfrm>
              <a:custGeom>
                <a:avLst/>
                <a:gdLst>
                  <a:gd name="T0" fmla="*/ 0 w 188"/>
                  <a:gd name="T1" fmla="*/ 18 h 19"/>
                  <a:gd name="T2" fmla="*/ 0 w 188"/>
                  <a:gd name="T3" fmla="*/ 19 h 19"/>
                  <a:gd name="T4" fmla="*/ 188 w 188"/>
                  <a:gd name="T5" fmla="*/ 0 h 19"/>
                </a:gdLst>
                <a:ahLst/>
                <a:cxnLst>
                  <a:cxn ang="0">
                    <a:pos x="T0" y="T1"/>
                  </a:cxn>
                  <a:cxn ang="0">
                    <a:pos x="T2" y="T3"/>
                  </a:cxn>
                  <a:cxn ang="0">
                    <a:pos x="T4" y="T5"/>
                  </a:cxn>
                </a:cxnLst>
                <a:rect l="0" t="0" r="r" b="b"/>
                <a:pathLst>
                  <a:path w="188" h="19">
                    <a:moveTo>
                      <a:pt x="0" y="18"/>
                    </a:moveTo>
                    <a:cubicBezTo>
                      <a:pt x="0" y="19"/>
                      <a:pt x="0" y="19"/>
                      <a:pt x="0" y="19"/>
                    </a:cubicBezTo>
                    <a:cubicBezTo>
                      <a:pt x="63" y="19"/>
                      <a:pt x="126" y="12"/>
                      <a:pt x="188" y="0"/>
                    </a:cubicBezTo>
                  </a:path>
                </a:pathLst>
              </a:custGeom>
              <a:noFill/>
              <a:ln w="25400" cap="flat">
                <a:solidFill>
                  <a:schemeClr val="bg2"/>
                </a:solidFill>
                <a:prstDash val="solid"/>
                <a:miter lim="800000"/>
                <a:headEnd/>
                <a:tailEnd type="arrow"/>
              </a:ln>
            </p:spPr>
            <p:txBody>
              <a:bodyPr vert="horz" wrap="square" lIns="91440" tIns="45720" rIns="91440" bIns="45720" numCol="1" anchor="t" anchorCtr="0" compatLnSpc="1">
                <a:prstTxWarp prst="textNoShape">
                  <a:avLst/>
                </a:prstTxWarp>
              </a:bodyPr>
              <a:lstStyle/>
              <a:p>
                <a:pPr marL="0" indent="0">
                  <a:buFont typeface="Arial" panose="020B0604020202020204" pitchFamily="34" charset="0"/>
                  <a:buNone/>
                </a:pPr>
                <a:endParaRPr lang="en-US"/>
              </a:p>
            </p:txBody>
          </p:sp>
        </p:grpSp>
        <p:grpSp>
          <p:nvGrpSpPr>
            <p:cNvPr id="87" name="Group 86">
              <a:extLst>
                <a:ext uri="{FF2B5EF4-FFF2-40B4-BE49-F238E27FC236}">
                  <a16:creationId xmlns:a16="http://schemas.microsoft.com/office/drawing/2014/main" id="{96A6398B-0687-499A-A3EF-3864749ECD92}"/>
                </a:ext>
              </a:extLst>
            </p:cNvPr>
            <p:cNvGrpSpPr/>
            <p:nvPr/>
          </p:nvGrpSpPr>
          <p:grpSpPr>
            <a:xfrm rot="21366382">
              <a:off x="4721545" y="1896038"/>
              <a:ext cx="2667364" cy="2439158"/>
              <a:chOff x="5268028" y="2386626"/>
              <a:chExt cx="1656648" cy="1514914"/>
            </a:xfrm>
          </p:grpSpPr>
          <p:sp>
            <p:nvSpPr>
              <p:cNvPr id="88" name="Freeform 19">
                <a:extLst>
                  <a:ext uri="{FF2B5EF4-FFF2-40B4-BE49-F238E27FC236}">
                    <a16:creationId xmlns:a16="http://schemas.microsoft.com/office/drawing/2014/main" id="{52B27D6F-750C-4E87-9F46-CB20F0ACCC22}"/>
                  </a:ext>
                </a:extLst>
              </p:cNvPr>
              <p:cNvSpPr>
                <a:spLocks/>
              </p:cNvSpPr>
              <p:nvPr/>
            </p:nvSpPr>
            <p:spPr bwMode="auto">
              <a:xfrm flipH="1">
                <a:off x="6134100" y="2386626"/>
                <a:ext cx="183043" cy="19230"/>
              </a:xfrm>
              <a:custGeom>
                <a:avLst/>
                <a:gdLst>
                  <a:gd name="T0" fmla="*/ 188 w 188"/>
                  <a:gd name="T1" fmla="*/ 1 h 20"/>
                  <a:gd name="T2" fmla="*/ 188 w 188"/>
                  <a:gd name="T3" fmla="*/ 0 h 20"/>
                  <a:gd name="T4" fmla="*/ 0 w 188"/>
                  <a:gd name="T5" fmla="*/ 20 h 20"/>
                </a:gdLst>
                <a:ahLst/>
                <a:cxnLst>
                  <a:cxn ang="0">
                    <a:pos x="T0" y="T1"/>
                  </a:cxn>
                  <a:cxn ang="0">
                    <a:pos x="T2" y="T3"/>
                  </a:cxn>
                  <a:cxn ang="0">
                    <a:pos x="T4" y="T5"/>
                  </a:cxn>
                </a:cxnLst>
                <a:rect l="0" t="0" r="r" b="b"/>
                <a:pathLst>
                  <a:path w="188" h="20">
                    <a:moveTo>
                      <a:pt x="188" y="1"/>
                    </a:moveTo>
                    <a:cubicBezTo>
                      <a:pt x="188" y="0"/>
                      <a:pt x="188" y="0"/>
                      <a:pt x="188" y="0"/>
                    </a:cubicBezTo>
                    <a:cubicBezTo>
                      <a:pt x="124" y="0"/>
                      <a:pt x="61" y="7"/>
                      <a:pt x="0" y="20"/>
                    </a:cubicBezTo>
                  </a:path>
                </a:pathLst>
              </a:custGeom>
              <a:noFill/>
              <a:ln w="25400" cap="flat">
                <a:solidFill>
                  <a:schemeClr val="bg2"/>
                </a:solidFill>
                <a:prstDash val="solid"/>
                <a:miter lim="800000"/>
                <a:headEnd/>
                <a:tailEnd type="arrow"/>
              </a:ln>
            </p:spPr>
            <p:txBody>
              <a:bodyPr vert="horz" wrap="square" lIns="91440" tIns="45720" rIns="91440" bIns="45720" numCol="1" anchor="t" anchorCtr="0" compatLnSpc="1">
                <a:prstTxWarp prst="textNoShape">
                  <a:avLst/>
                </a:prstTxWarp>
              </a:bodyPr>
              <a:lstStyle/>
              <a:p>
                <a:pPr marL="0" indent="0">
                  <a:buFont typeface="Arial" panose="020B0604020202020204" pitchFamily="34" charset="0"/>
                  <a:buNone/>
                </a:pPr>
                <a:endParaRPr lang="en-US"/>
              </a:p>
            </p:txBody>
          </p:sp>
          <p:sp>
            <p:nvSpPr>
              <p:cNvPr id="89" name="Freeform 21">
                <a:extLst>
                  <a:ext uri="{FF2B5EF4-FFF2-40B4-BE49-F238E27FC236}">
                    <a16:creationId xmlns:a16="http://schemas.microsoft.com/office/drawing/2014/main" id="{0148AA9A-F791-4EE1-8751-874899E8757B}"/>
                  </a:ext>
                </a:extLst>
              </p:cNvPr>
              <p:cNvSpPr>
                <a:spLocks/>
              </p:cNvSpPr>
              <p:nvPr/>
            </p:nvSpPr>
            <p:spPr bwMode="auto">
              <a:xfrm flipH="1">
                <a:off x="6817841" y="3751972"/>
                <a:ext cx="106835" cy="149568"/>
              </a:xfrm>
              <a:custGeom>
                <a:avLst/>
                <a:gdLst>
                  <a:gd name="T0" fmla="*/ 0 w 110"/>
                  <a:gd name="T1" fmla="*/ 0 h 154"/>
                  <a:gd name="T2" fmla="*/ 0 w 110"/>
                  <a:gd name="T3" fmla="*/ 1 h 154"/>
                  <a:gd name="T4" fmla="*/ 110 w 110"/>
                  <a:gd name="T5" fmla="*/ 154 h 154"/>
                </a:gdLst>
                <a:ahLst/>
                <a:cxnLst>
                  <a:cxn ang="0">
                    <a:pos x="T0" y="T1"/>
                  </a:cxn>
                  <a:cxn ang="0">
                    <a:pos x="T2" y="T3"/>
                  </a:cxn>
                  <a:cxn ang="0">
                    <a:pos x="T4" y="T5"/>
                  </a:cxn>
                </a:cxnLst>
                <a:rect l="0" t="0" r="r" b="b"/>
                <a:pathLst>
                  <a:path w="110" h="154">
                    <a:moveTo>
                      <a:pt x="0" y="0"/>
                    </a:moveTo>
                    <a:cubicBezTo>
                      <a:pt x="0" y="1"/>
                      <a:pt x="0" y="1"/>
                      <a:pt x="0" y="1"/>
                    </a:cubicBezTo>
                    <a:cubicBezTo>
                      <a:pt x="32" y="56"/>
                      <a:pt x="69" y="107"/>
                      <a:pt x="110" y="154"/>
                    </a:cubicBezTo>
                  </a:path>
                </a:pathLst>
              </a:custGeom>
              <a:noFill/>
              <a:ln w="25400" cap="flat">
                <a:solidFill>
                  <a:schemeClr val="bg2"/>
                </a:solidFill>
                <a:prstDash val="solid"/>
                <a:miter lim="800000"/>
                <a:headEnd/>
                <a:tailEnd type="arrow"/>
              </a:ln>
            </p:spPr>
            <p:txBody>
              <a:bodyPr vert="horz" wrap="square" lIns="91440" tIns="45720" rIns="91440" bIns="45720" numCol="1" anchor="t" anchorCtr="0" compatLnSpc="1">
                <a:prstTxWarp prst="textNoShape">
                  <a:avLst/>
                </a:prstTxWarp>
              </a:bodyPr>
              <a:lstStyle/>
              <a:p>
                <a:pPr marL="0" indent="0">
                  <a:buFont typeface="Arial" panose="020B0604020202020204" pitchFamily="34" charset="0"/>
                  <a:buNone/>
                </a:pPr>
                <a:endParaRPr lang="en-US"/>
              </a:p>
            </p:txBody>
          </p:sp>
          <p:sp>
            <p:nvSpPr>
              <p:cNvPr id="90" name="Freeform 23">
                <a:extLst>
                  <a:ext uri="{FF2B5EF4-FFF2-40B4-BE49-F238E27FC236}">
                    <a16:creationId xmlns:a16="http://schemas.microsoft.com/office/drawing/2014/main" id="{0465E06E-A8C3-45A2-A1D6-6C0A7EBA5414}"/>
                  </a:ext>
                </a:extLst>
              </p:cNvPr>
              <p:cNvSpPr>
                <a:spLocks/>
              </p:cNvSpPr>
              <p:nvPr/>
            </p:nvSpPr>
            <p:spPr bwMode="auto">
              <a:xfrm flipH="1">
                <a:off x="5268028" y="3583173"/>
                <a:ext cx="76209" cy="165950"/>
              </a:xfrm>
              <a:custGeom>
                <a:avLst/>
                <a:gdLst>
                  <a:gd name="T0" fmla="*/ 0 w 78"/>
                  <a:gd name="T1" fmla="*/ 172 h 172"/>
                  <a:gd name="T2" fmla="*/ 0 w 78"/>
                  <a:gd name="T3" fmla="*/ 172 h 172"/>
                  <a:gd name="T4" fmla="*/ 78 w 78"/>
                  <a:gd name="T5" fmla="*/ 0 h 172"/>
                </a:gdLst>
                <a:ahLst/>
                <a:cxnLst>
                  <a:cxn ang="0">
                    <a:pos x="T0" y="T1"/>
                  </a:cxn>
                  <a:cxn ang="0">
                    <a:pos x="T2" y="T3"/>
                  </a:cxn>
                  <a:cxn ang="0">
                    <a:pos x="T4" y="T5"/>
                  </a:cxn>
                </a:cxnLst>
                <a:rect l="0" t="0" r="r" b="b"/>
                <a:pathLst>
                  <a:path w="78" h="172">
                    <a:moveTo>
                      <a:pt x="0" y="172"/>
                    </a:moveTo>
                    <a:cubicBezTo>
                      <a:pt x="0" y="172"/>
                      <a:pt x="0" y="172"/>
                      <a:pt x="0" y="172"/>
                    </a:cubicBezTo>
                    <a:cubicBezTo>
                      <a:pt x="32" y="117"/>
                      <a:pt x="58" y="60"/>
                      <a:pt x="78" y="0"/>
                    </a:cubicBezTo>
                  </a:path>
                </a:pathLst>
              </a:custGeom>
              <a:noFill/>
              <a:ln w="25400" cap="flat">
                <a:solidFill>
                  <a:schemeClr val="bg2"/>
                </a:solidFill>
                <a:prstDash val="solid"/>
                <a:miter lim="800000"/>
                <a:headEnd/>
                <a:tailEnd type="arrow"/>
              </a:ln>
            </p:spPr>
            <p:txBody>
              <a:bodyPr vert="horz" wrap="square" lIns="91440" tIns="45720" rIns="91440" bIns="45720" numCol="1" anchor="t" anchorCtr="0" compatLnSpc="1">
                <a:prstTxWarp prst="textNoShape">
                  <a:avLst/>
                </a:prstTxWarp>
              </a:bodyPr>
              <a:lstStyle/>
              <a:p>
                <a:pPr marL="0" indent="0">
                  <a:buFont typeface="Arial" panose="020B0604020202020204" pitchFamily="34" charset="0"/>
                  <a:buNone/>
                </a:pPr>
                <a:endParaRPr lang="en-US"/>
              </a:p>
            </p:txBody>
          </p:sp>
        </p:grpSp>
        <p:sp>
          <p:nvSpPr>
            <p:cNvPr id="78" name="Oval 77">
              <a:extLst>
                <a:ext uri="{FF2B5EF4-FFF2-40B4-BE49-F238E27FC236}">
                  <a16:creationId xmlns:a16="http://schemas.microsoft.com/office/drawing/2014/main" id="{93C7739D-8BC1-4056-B29E-95C7CA15BDCF}"/>
                </a:ext>
              </a:extLst>
            </p:cNvPr>
            <p:cNvSpPr/>
            <p:nvPr/>
          </p:nvSpPr>
          <p:spPr>
            <a:xfrm>
              <a:off x="3962400" y="1182148"/>
              <a:ext cx="4343400" cy="434339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lnSpc>
                  <a:spcPct val="90000"/>
                </a:lnSpc>
                <a:spcAft>
                  <a:spcPts val="600"/>
                </a:spcAft>
                <a:buFont typeface="Arial" panose="020B0604020202020204" pitchFamily="34" charset="0"/>
                <a:buNone/>
              </a:pPr>
              <a:endParaRPr lang="en-US" sz="3600" b="1">
                <a:latin typeface="+mj-lt"/>
              </a:endParaRPr>
            </a:p>
          </p:txBody>
        </p:sp>
      </p:grpSp>
      <p:sp>
        <p:nvSpPr>
          <p:cNvPr id="37" name="Text Placeholder 35">
            <a:extLst>
              <a:ext uri="{FF2B5EF4-FFF2-40B4-BE49-F238E27FC236}">
                <a16:creationId xmlns:a16="http://schemas.microsoft.com/office/drawing/2014/main" id="{8552BE03-1563-4153-9F03-4CF477C6D0B8}"/>
              </a:ext>
            </a:extLst>
          </p:cNvPr>
          <p:cNvSpPr>
            <a:spLocks noGrp="1"/>
          </p:cNvSpPr>
          <p:nvPr>
            <p:ph type="body" sz="quarter" idx="32" hasCustomPrompt="1"/>
          </p:nvPr>
        </p:nvSpPr>
        <p:spPr>
          <a:xfrm>
            <a:off x="609600" y="2326491"/>
            <a:ext cx="3048000" cy="889200"/>
          </a:xfrm>
        </p:spPr>
        <p:txBody>
          <a:bodyPr bIns="0" anchor="t"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0" kern="1200" dirty="0" smtClean="0">
                <a:solidFill>
                  <a:schemeClr val="tx1"/>
                </a:solidFill>
                <a:latin typeface="+mn-lt"/>
                <a:ea typeface="+mn-ea"/>
                <a:cs typeface="+mn-cs"/>
              </a:defRPr>
            </a:lvl1pPr>
            <a:lvl2pPr marL="0" indent="0">
              <a:buNone/>
              <a:defRPr/>
            </a:lvl2pPr>
          </a:lstStyle>
          <a:p>
            <a:pPr lvl="0"/>
            <a:r>
              <a:rPr lang="en-US" dirty="0"/>
              <a:t>Click to add text.</a:t>
            </a:r>
            <a:br>
              <a:rPr lang="en-US" dirty="0"/>
            </a:br>
            <a:r>
              <a:rPr lang="en-US" dirty="0"/>
              <a:t>Please change lens </a:t>
            </a:r>
            <a:r>
              <a:rPr lang="en-US" dirty="0" err="1"/>
              <a:t>colour</a:t>
            </a:r>
            <a:r>
              <a:rPr lang="en-US" dirty="0"/>
              <a:t> before adding images or icons. </a:t>
            </a:r>
          </a:p>
        </p:txBody>
      </p:sp>
      <p:sp>
        <p:nvSpPr>
          <p:cNvPr id="36" name="Text Placeholder 35">
            <a:extLst>
              <a:ext uri="{FF2B5EF4-FFF2-40B4-BE49-F238E27FC236}">
                <a16:creationId xmlns:a16="http://schemas.microsoft.com/office/drawing/2014/main" id="{8D44FBB5-0816-4A67-9A1E-11064CBAD7FC}"/>
              </a:ext>
            </a:extLst>
          </p:cNvPr>
          <p:cNvSpPr>
            <a:spLocks noGrp="1"/>
          </p:cNvSpPr>
          <p:nvPr>
            <p:ph type="body" sz="quarter" idx="31" hasCustomPrompt="1"/>
          </p:nvPr>
        </p:nvSpPr>
        <p:spPr>
          <a:xfrm>
            <a:off x="609600" y="1922402"/>
            <a:ext cx="3048000" cy="364129"/>
          </a:xfrm>
        </p:spPr>
        <p:txBody>
          <a:bodyPr bIns="0" anchor="ctr"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1" kern="1200" dirty="0" smtClean="0">
                <a:solidFill>
                  <a:schemeClr val="accent1"/>
                </a:solidFill>
                <a:latin typeface="+mn-lt"/>
                <a:ea typeface="+mn-ea"/>
                <a:cs typeface="+mn-cs"/>
              </a:defRPr>
            </a:lvl1pPr>
            <a:lvl2pPr marL="0" indent="0">
              <a:buNone/>
              <a:defRPr/>
            </a:lvl2pPr>
          </a:lstStyle>
          <a:p>
            <a:pPr lvl="0"/>
            <a:r>
              <a:rPr lang="en-US" dirty="0"/>
              <a:t>Click to add heading</a:t>
            </a:r>
          </a:p>
        </p:txBody>
      </p:sp>
      <p:sp>
        <p:nvSpPr>
          <p:cNvPr id="5" name="Slide Number Placeholder 4">
            <a:extLst>
              <a:ext uri="{FF2B5EF4-FFF2-40B4-BE49-F238E27FC236}">
                <a16:creationId xmlns:a16="http://schemas.microsoft.com/office/drawing/2014/main" id="{D0F3331A-221C-4BB7-BE2C-92316653FCF1}"/>
              </a:ext>
            </a:extLst>
          </p:cNvPr>
          <p:cNvSpPr>
            <a:spLocks noGrp="1"/>
          </p:cNvSpPr>
          <p:nvPr>
            <p:ph type="sldNum" sz="quarter" idx="12"/>
          </p:nvPr>
        </p:nvSpPr>
        <p:spPr/>
        <p:txBody>
          <a:bodyPr/>
          <a:lstStyle>
            <a:lvl1pPr>
              <a:lnSpc>
                <a:spcPct val="100000"/>
              </a:lnSpc>
              <a:defRPr/>
            </a:lvl1pPr>
          </a:lstStyle>
          <a:p>
            <a:fld id="{F8E47D07-9D1E-4FE9-B31A-2F5863681021}" type="slidenum">
              <a:rPr lang="en-GB" smtClean="0"/>
              <a:pPr/>
              <a:t>‹#›</a:t>
            </a:fld>
            <a:endParaRPr lang="en-GB"/>
          </a:p>
        </p:txBody>
      </p:sp>
      <p:sp>
        <p:nvSpPr>
          <p:cNvPr id="34" name="Picture Placeholder 18">
            <a:extLst>
              <a:ext uri="{FF2B5EF4-FFF2-40B4-BE49-F238E27FC236}">
                <a16:creationId xmlns:a16="http://schemas.microsoft.com/office/drawing/2014/main" id="{0FEB6459-32DC-4DA1-A8F5-8F0A8A38CEF6}"/>
              </a:ext>
            </a:extLst>
          </p:cNvPr>
          <p:cNvSpPr>
            <a:spLocks noGrp="1"/>
          </p:cNvSpPr>
          <p:nvPr>
            <p:ph type="pic" sz="quarter" idx="23" hasCustomPrompt="1"/>
          </p:nvPr>
        </p:nvSpPr>
        <p:spPr>
          <a:xfrm>
            <a:off x="4714516" y="4308980"/>
            <a:ext cx="1479600" cy="1479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nSpc>
                <a:spcPct val="100000"/>
              </a:lnSpc>
              <a:buNone/>
              <a:defRPr lang="en-US" sz="3200" dirty="0">
                <a:solidFill>
                  <a:schemeClr val="tx1"/>
                </a:solidFill>
                <a:latin typeface="+mj-lt"/>
              </a:defRPr>
            </a:lvl1pPr>
          </a:lstStyle>
          <a:p>
            <a:pPr lvl="0" algn="ctr"/>
            <a:r>
              <a:rPr lang="en-US"/>
              <a:t> </a:t>
            </a:r>
          </a:p>
        </p:txBody>
      </p:sp>
      <p:sp>
        <p:nvSpPr>
          <p:cNvPr id="35" name="Picture Placeholder 18">
            <a:extLst>
              <a:ext uri="{FF2B5EF4-FFF2-40B4-BE49-F238E27FC236}">
                <a16:creationId xmlns:a16="http://schemas.microsoft.com/office/drawing/2014/main" id="{1A1E17F1-1D9F-4878-AA4D-733B2CB3375E}"/>
              </a:ext>
            </a:extLst>
          </p:cNvPr>
          <p:cNvSpPr>
            <a:spLocks noGrp="1"/>
          </p:cNvSpPr>
          <p:nvPr>
            <p:ph type="pic" sz="quarter" idx="30" hasCustomPrompt="1"/>
          </p:nvPr>
        </p:nvSpPr>
        <p:spPr>
          <a:xfrm>
            <a:off x="4218562" y="3358161"/>
            <a:ext cx="939600" cy="939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nSpc>
                <a:spcPct val="100000"/>
              </a:lnSpc>
              <a:buNone/>
              <a:defRPr lang="en-US" sz="3200" dirty="0">
                <a:solidFill>
                  <a:schemeClr val="tx1"/>
                </a:solidFill>
                <a:latin typeface="+mj-lt"/>
              </a:defRPr>
            </a:lvl1pPr>
          </a:lstStyle>
          <a:p>
            <a:pPr lvl="0" algn="ctr"/>
            <a:r>
              <a:rPr lang="en-US"/>
              <a:t> </a:t>
            </a:r>
          </a:p>
        </p:txBody>
      </p:sp>
      <p:sp>
        <p:nvSpPr>
          <p:cNvPr id="38" name="Text Placeholder 35">
            <a:extLst>
              <a:ext uri="{FF2B5EF4-FFF2-40B4-BE49-F238E27FC236}">
                <a16:creationId xmlns:a16="http://schemas.microsoft.com/office/drawing/2014/main" id="{B2CDFEC6-77B5-48E1-AD00-558860A3B7D7}"/>
              </a:ext>
            </a:extLst>
          </p:cNvPr>
          <p:cNvSpPr>
            <a:spLocks noGrp="1"/>
          </p:cNvSpPr>
          <p:nvPr>
            <p:ph type="body" sz="quarter" idx="33" hasCustomPrompt="1"/>
          </p:nvPr>
        </p:nvSpPr>
        <p:spPr>
          <a:xfrm>
            <a:off x="609600" y="3732450"/>
            <a:ext cx="3048000" cy="889200"/>
          </a:xfrm>
        </p:spPr>
        <p:txBody>
          <a:bodyPr bIns="0" anchor="t"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0" kern="1200" dirty="0" smtClean="0">
                <a:solidFill>
                  <a:schemeClr val="tx1"/>
                </a:solidFill>
                <a:latin typeface="+mn-lt"/>
                <a:ea typeface="+mn-ea"/>
                <a:cs typeface="+mn-cs"/>
              </a:defRPr>
            </a:lvl1pPr>
            <a:lvl2pPr marL="0" indent="0">
              <a:buNone/>
              <a:defRPr/>
            </a:lvl2pPr>
          </a:lstStyle>
          <a:p>
            <a:pPr lvl="0"/>
            <a:r>
              <a:rPr lang="en-US" dirty="0"/>
              <a:t>Click to add text.</a:t>
            </a:r>
            <a:br>
              <a:rPr lang="en-US" dirty="0"/>
            </a:br>
            <a:r>
              <a:rPr lang="en-US" dirty="0"/>
              <a:t>Please change lens </a:t>
            </a:r>
            <a:r>
              <a:rPr lang="en-US" dirty="0" err="1"/>
              <a:t>colour</a:t>
            </a:r>
            <a:r>
              <a:rPr lang="en-US" dirty="0"/>
              <a:t> before adding images or icons. </a:t>
            </a:r>
          </a:p>
        </p:txBody>
      </p:sp>
      <p:sp>
        <p:nvSpPr>
          <p:cNvPr id="39" name="Text Placeholder 35">
            <a:extLst>
              <a:ext uri="{FF2B5EF4-FFF2-40B4-BE49-F238E27FC236}">
                <a16:creationId xmlns:a16="http://schemas.microsoft.com/office/drawing/2014/main" id="{6D92BE5C-CD11-4FE3-BBAA-4E269EF03186}"/>
              </a:ext>
            </a:extLst>
          </p:cNvPr>
          <p:cNvSpPr>
            <a:spLocks noGrp="1"/>
          </p:cNvSpPr>
          <p:nvPr>
            <p:ph type="body" sz="quarter" idx="34" hasCustomPrompt="1"/>
          </p:nvPr>
        </p:nvSpPr>
        <p:spPr>
          <a:xfrm>
            <a:off x="609600" y="3328361"/>
            <a:ext cx="3048000" cy="364129"/>
          </a:xfrm>
        </p:spPr>
        <p:txBody>
          <a:bodyPr bIns="0" anchor="ctr"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1" kern="1200" dirty="0" smtClean="0">
                <a:solidFill>
                  <a:schemeClr val="accent1"/>
                </a:solidFill>
                <a:latin typeface="+mn-lt"/>
                <a:ea typeface="+mn-ea"/>
                <a:cs typeface="+mn-cs"/>
              </a:defRPr>
            </a:lvl1pPr>
            <a:lvl2pPr marL="0" indent="0">
              <a:buNone/>
              <a:defRPr/>
            </a:lvl2pPr>
          </a:lstStyle>
          <a:p>
            <a:pPr lvl="0"/>
            <a:r>
              <a:rPr lang="en-US"/>
              <a:t>Click to add heading</a:t>
            </a:r>
          </a:p>
        </p:txBody>
      </p:sp>
      <p:sp>
        <p:nvSpPr>
          <p:cNvPr id="40" name="Text Placeholder 35">
            <a:extLst>
              <a:ext uri="{FF2B5EF4-FFF2-40B4-BE49-F238E27FC236}">
                <a16:creationId xmlns:a16="http://schemas.microsoft.com/office/drawing/2014/main" id="{B5A9EE24-117D-4356-9278-0CDA5ECC9B11}"/>
              </a:ext>
            </a:extLst>
          </p:cNvPr>
          <p:cNvSpPr>
            <a:spLocks noGrp="1"/>
          </p:cNvSpPr>
          <p:nvPr>
            <p:ph type="body" sz="quarter" idx="35" hasCustomPrompt="1"/>
          </p:nvPr>
        </p:nvSpPr>
        <p:spPr>
          <a:xfrm>
            <a:off x="609600" y="5142435"/>
            <a:ext cx="3048000" cy="889200"/>
          </a:xfrm>
        </p:spPr>
        <p:txBody>
          <a:bodyPr bIns="0" anchor="t"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0" kern="1200" dirty="0" smtClean="0">
                <a:solidFill>
                  <a:schemeClr val="tx1"/>
                </a:solidFill>
                <a:latin typeface="+mn-lt"/>
                <a:ea typeface="+mn-ea"/>
                <a:cs typeface="+mn-cs"/>
              </a:defRPr>
            </a:lvl1pPr>
            <a:lvl2pPr marL="0" indent="0">
              <a:buNone/>
              <a:defRPr/>
            </a:lvl2pPr>
          </a:lstStyle>
          <a:p>
            <a:pPr lvl="0"/>
            <a:r>
              <a:rPr lang="en-US" dirty="0"/>
              <a:t>Click to add text.</a:t>
            </a:r>
            <a:br>
              <a:rPr lang="en-US" dirty="0"/>
            </a:br>
            <a:r>
              <a:rPr lang="en-US" dirty="0"/>
              <a:t>Please change lens </a:t>
            </a:r>
            <a:r>
              <a:rPr lang="en-US" dirty="0" err="1"/>
              <a:t>colour</a:t>
            </a:r>
            <a:r>
              <a:rPr lang="en-US" dirty="0"/>
              <a:t> before adding images or icons. </a:t>
            </a:r>
          </a:p>
        </p:txBody>
      </p:sp>
      <p:sp>
        <p:nvSpPr>
          <p:cNvPr id="41" name="Text Placeholder 35">
            <a:extLst>
              <a:ext uri="{FF2B5EF4-FFF2-40B4-BE49-F238E27FC236}">
                <a16:creationId xmlns:a16="http://schemas.microsoft.com/office/drawing/2014/main" id="{FCECF160-D8C9-495C-A20A-83370080554E}"/>
              </a:ext>
            </a:extLst>
          </p:cNvPr>
          <p:cNvSpPr>
            <a:spLocks noGrp="1"/>
          </p:cNvSpPr>
          <p:nvPr>
            <p:ph type="body" sz="quarter" idx="36" hasCustomPrompt="1"/>
          </p:nvPr>
        </p:nvSpPr>
        <p:spPr>
          <a:xfrm>
            <a:off x="609600" y="4738346"/>
            <a:ext cx="3048000" cy="364129"/>
          </a:xfrm>
        </p:spPr>
        <p:txBody>
          <a:bodyPr bIns="0" anchor="ctr"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1" kern="1200" dirty="0" smtClean="0">
                <a:solidFill>
                  <a:schemeClr val="accent1"/>
                </a:solidFill>
                <a:latin typeface="+mn-lt"/>
                <a:ea typeface="+mn-ea"/>
                <a:cs typeface="+mn-cs"/>
              </a:defRPr>
            </a:lvl1pPr>
            <a:lvl2pPr marL="0" indent="0">
              <a:buNone/>
              <a:defRPr/>
            </a:lvl2pPr>
          </a:lstStyle>
          <a:p>
            <a:pPr lvl="0"/>
            <a:r>
              <a:rPr lang="en-US" dirty="0"/>
              <a:t>Click to add heading</a:t>
            </a:r>
          </a:p>
        </p:txBody>
      </p:sp>
      <p:sp>
        <p:nvSpPr>
          <p:cNvPr id="42" name="Text Placeholder 35">
            <a:extLst>
              <a:ext uri="{FF2B5EF4-FFF2-40B4-BE49-F238E27FC236}">
                <a16:creationId xmlns:a16="http://schemas.microsoft.com/office/drawing/2014/main" id="{3576F2D3-5E56-44DC-B72E-E5651D4085EB}"/>
              </a:ext>
            </a:extLst>
          </p:cNvPr>
          <p:cNvSpPr>
            <a:spLocks noGrp="1"/>
          </p:cNvSpPr>
          <p:nvPr>
            <p:ph type="body" sz="quarter" idx="37" hasCustomPrompt="1"/>
          </p:nvPr>
        </p:nvSpPr>
        <p:spPr>
          <a:xfrm>
            <a:off x="8534399" y="5142435"/>
            <a:ext cx="3047999" cy="889200"/>
          </a:xfrm>
        </p:spPr>
        <p:txBody>
          <a:bodyPr bIns="0" anchor="t"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0" kern="1200" dirty="0" smtClean="0">
                <a:solidFill>
                  <a:schemeClr val="tx1"/>
                </a:solidFill>
                <a:latin typeface="+mn-lt"/>
                <a:ea typeface="+mn-ea"/>
                <a:cs typeface="+mn-cs"/>
              </a:defRPr>
            </a:lvl1pPr>
            <a:lvl2pPr marL="0" indent="0">
              <a:buNone/>
              <a:defRPr/>
            </a:lvl2pPr>
          </a:lstStyle>
          <a:p>
            <a:pPr lvl="0"/>
            <a:r>
              <a:rPr lang="en-US" dirty="0"/>
              <a:t>Click to add text.</a:t>
            </a:r>
            <a:br>
              <a:rPr lang="en-US" dirty="0"/>
            </a:br>
            <a:r>
              <a:rPr lang="en-US" dirty="0"/>
              <a:t>Please change lens </a:t>
            </a:r>
            <a:r>
              <a:rPr lang="en-US" dirty="0" err="1"/>
              <a:t>colour</a:t>
            </a:r>
            <a:r>
              <a:rPr lang="en-US" dirty="0"/>
              <a:t> before adding images or icons. </a:t>
            </a:r>
          </a:p>
        </p:txBody>
      </p:sp>
      <p:sp>
        <p:nvSpPr>
          <p:cNvPr id="43" name="Text Placeholder 35">
            <a:extLst>
              <a:ext uri="{FF2B5EF4-FFF2-40B4-BE49-F238E27FC236}">
                <a16:creationId xmlns:a16="http://schemas.microsoft.com/office/drawing/2014/main" id="{7FC4BBC1-5DC6-4EB2-B41F-E08BFBDE682F}"/>
              </a:ext>
            </a:extLst>
          </p:cNvPr>
          <p:cNvSpPr>
            <a:spLocks noGrp="1"/>
          </p:cNvSpPr>
          <p:nvPr>
            <p:ph type="body" sz="quarter" idx="38" hasCustomPrompt="1"/>
          </p:nvPr>
        </p:nvSpPr>
        <p:spPr>
          <a:xfrm>
            <a:off x="8534399" y="4738346"/>
            <a:ext cx="3047999" cy="364129"/>
          </a:xfrm>
        </p:spPr>
        <p:txBody>
          <a:bodyPr bIns="0" anchor="ctr"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1" kern="1200" dirty="0" smtClean="0">
                <a:solidFill>
                  <a:schemeClr val="accent1"/>
                </a:solidFill>
                <a:latin typeface="+mn-lt"/>
                <a:ea typeface="+mn-ea"/>
                <a:cs typeface="+mn-cs"/>
              </a:defRPr>
            </a:lvl1pPr>
            <a:lvl2pPr marL="0" indent="0">
              <a:buNone/>
              <a:defRPr/>
            </a:lvl2pPr>
          </a:lstStyle>
          <a:p>
            <a:pPr lvl="0"/>
            <a:r>
              <a:rPr lang="en-US"/>
              <a:t>Click to add heading</a:t>
            </a:r>
          </a:p>
        </p:txBody>
      </p:sp>
      <p:sp>
        <p:nvSpPr>
          <p:cNvPr id="55" name="Picture Placeholder 18">
            <a:extLst>
              <a:ext uri="{FF2B5EF4-FFF2-40B4-BE49-F238E27FC236}">
                <a16:creationId xmlns:a16="http://schemas.microsoft.com/office/drawing/2014/main" id="{1C0612FC-2E67-4816-A17C-A913B264C318}"/>
              </a:ext>
            </a:extLst>
          </p:cNvPr>
          <p:cNvSpPr>
            <a:spLocks noGrp="1"/>
          </p:cNvSpPr>
          <p:nvPr>
            <p:ph type="pic" sz="quarter" idx="39" hasCustomPrompt="1"/>
          </p:nvPr>
        </p:nvSpPr>
        <p:spPr>
          <a:xfrm>
            <a:off x="6424558" y="4673294"/>
            <a:ext cx="939600" cy="9396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nSpc>
                <a:spcPct val="100000"/>
              </a:lnSpc>
              <a:buNone/>
              <a:defRPr lang="en-US" sz="3200" dirty="0">
                <a:solidFill>
                  <a:schemeClr val="tx1"/>
                </a:solidFill>
                <a:latin typeface="+mj-lt"/>
              </a:defRPr>
            </a:lvl1pPr>
          </a:lstStyle>
          <a:p>
            <a:pPr lvl="0" algn="ctr"/>
            <a:r>
              <a:rPr lang="en-US"/>
              <a:t> </a:t>
            </a:r>
          </a:p>
        </p:txBody>
      </p:sp>
      <p:sp>
        <p:nvSpPr>
          <p:cNvPr id="33" name="Picture Placeholder 18">
            <a:extLst>
              <a:ext uri="{FF2B5EF4-FFF2-40B4-BE49-F238E27FC236}">
                <a16:creationId xmlns:a16="http://schemas.microsoft.com/office/drawing/2014/main" id="{98B8D385-C24B-4777-A949-9567F02FB157}"/>
              </a:ext>
            </a:extLst>
          </p:cNvPr>
          <p:cNvSpPr>
            <a:spLocks noGrp="1"/>
          </p:cNvSpPr>
          <p:nvPr>
            <p:ph type="pic" sz="quarter" idx="21" hasCustomPrompt="1"/>
          </p:nvPr>
        </p:nvSpPr>
        <p:spPr>
          <a:xfrm rot="5400000">
            <a:off x="4714516" y="1909879"/>
            <a:ext cx="1479600" cy="14796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nSpc>
                <a:spcPct val="100000"/>
              </a:lnSpc>
              <a:buNone/>
              <a:defRPr lang="en-US" sz="3200">
                <a:solidFill>
                  <a:schemeClr val="tx1"/>
                </a:solidFill>
                <a:latin typeface="+mj-lt"/>
              </a:defRPr>
            </a:lvl1pPr>
          </a:lstStyle>
          <a:p>
            <a:pPr lvl="0" algn="ctr"/>
            <a:r>
              <a:rPr lang="en-US"/>
              <a:t> </a:t>
            </a:r>
          </a:p>
        </p:txBody>
      </p:sp>
      <p:sp>
        <p:nvSpPr>
          <p:cNvPr id="100" name="Text Placeholder 35">
            <a:extLst>
              <a:ext uri="{FF2B5EF4-FFF2-40B4-BE49-F238E27FC236}">
                <a16:creationId xmlns:a16="http://schemas.microsoft.com/office/drawing/2014/main" id="{2FEFE8F0-9BAA-4346-BB21-AE04B912909E}"/>
              </a:ext>
            </a:extLst>
          </p:cNvPr>
          <p:cNvSpPr>
            <a:spLocks noGrp="1"/>
          </p:cNvSpPr>
          <p:nvPr>
            <p:ph type="body" sz="quarter" idx="40" hasCustomPrompt="1"/>
          </p:nvPr>
        </p:nvSpPr>
        <p:spPr>
          <a:xfrm>
            <a:off x="8534399" y="3732450"/>
            <a:ext cx="3047999" cy="889200"/>
          </a:xfrm>
        </p:spPr>
        <p:txBody>
          <a:bodyPr bIns="0" anchor="t"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0" kern="1200" dirty="0" smtClean="0">
                <a:solidFill>
                  <a:schemeClr val="tx1"/>
                </a:solidFill>
                <a:latin typeface="+mn-lt"/>
                <a:ea typeface="+mn-ea"/>
                <a:cs typeface="+mn-cs"/>
              </a:defRPr>
            </a:lvl1pPr>
            <a:lvl2pPr marL="0" indent="0">
              <a:buNone/>
              <a:defRPr/>
            </a:lvl2pPr>
          </a:lstStyle>
          <a:p>
            <a:pPr lvl="0"/>
            <a:r>
              <a:rPr lang="en-US" dirty="0"/>
              <a:t>Click to add text.</a:t>
            </a:r>
            <a:br>
              <a:rPr lang="en-US" dirty="0"/>
            </a:br>
            <a:r>
              <a:rPr lang="en-US" dirty="0"/>
              <a:t>Please change lens </a:t>
            </a:r>
            <a:r>
              <a:rPr lang="en-US" dirty="0" err="1"/>
              <a:t>colour</a:t>
            </a:r>
            <a:r>
              <a:rPr lang="en-US" dirty="0"/>
              <a:t> before adding images or icons. </a:t>
            </a:r>
          </a:p>
        </p:txBody>
      </p:sp>
      <p:sp>
        <p:nvSpPr>
          <p:cNvPr id="101" name="Text Placeholder 35">
            <a:extLst>
              <a:ext uri="{FF2B5EF4-FFF2-40B4-BE49-F238E27FC236}">
                <a16:creationId xmlns:a16="http://schemas.microsoft.com/office/drawing/2014/main" id="{C99D92DC-FF86-40FE-B29A-81222ADC7B00}"/>
              </a:ext>
            </a:extLst>
          </p:cNvPr>
          <p:cNvSpPr>
            <a:spLocks noGrp="1"/>
          </p:cNvSpPr>
          <p:nvPr>
            <p:ph type="body" sz="quarter" idx="41" hasCustomPrompt="1"/>
          </p:nvPr>
        </p:nvSpPr>
        <p:spPr>
          <a:xfrm>
            <a:off x="8534399" y="3328361"/>
            <a:ext cx="3047999" cy="364129"/>
          </a:xfrm>
        </p:spPr>
        <p:txBody>
          <a:bodyPr bIns="0" anchor="ctr"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1" kern="1200" dirty="0" smtClean="0">
                <a:solidFill>
                  <a:schemeClr val="accent1"/>
                </a:solidFill>
                <a:latin typeface="+mn-lt"/>
                <a:ea typeface="+mn-ea"/>
                <a:cs typeface="+mn-cs"/>
              </a:defRPr>
            </a:lvl1pPr>
            <a:lvl2pPr marL="0" indent="0">
              <a:buNone/>
              <a:defRPr/>
            </a:lvl2pPr>
          </a:lstStyle>
          <a:p>
            <a:pPr lvl="0"/>
            <a:r>
              <a:rPr lang="en-US" dirty="0"/>
              <a:t>Click to add heading</a:t>
            </a:r>
          </a:p>
        </p:txBody>
      </p:sp>
      <p:sp>
        <p:nvSpPr>
          <p:cNvPr id="102" name="Text Placeholder 35">
            <a:extLst>
              <a:ext uri="{FF2B5EF4-FFF2-40B4-BE49-F238E27FC236}">
                <a16:creationId xmlns:a16="http://schemas.microsoft.com/office/drawing/2014/main" id="{B03F4B5C-D836-4E4C-A2EB-DE5761A3FD20}"/>
              </a:ext>
            </a:extLst>
          </p:cNvPr>
          <p:cNvSpPr>
            <a:spLocks noGrp="1"/>
          </p:cNvSpPr>
          <p:nvPr>
            <p:ph type="body" sz="quarter" idx="42" hasCustomPrompt="1"/>
          </p:nvPr>
        </p:nvSpPr>
        <p:spPr>
          <a:xfrm>
            <a:off x="8534399" y="2326491"/>
            <a:ext cx="3047999" cy="889200"/>
          </a:xfrm>
        </p:spPr>
        <p:txBody>
          <a:bodyPr bIns="0" anchor="t"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0" kern="1200" dirty="0" smtClean="0">
                <a:solidFill>
                  <a:schemeClr val="tx1"/>
                </a:solidFill>
                <a:latin typeface="+mn-lt"/>
                <a:ea typeface="+mn-ea"/>
                <a:cs typeface="+mn-cs"/>
              </a:defRPr>
            </a:lvl1pPr>
            <a:lvl2pPr marL="0" indent="0">
              <a:buNone/>
              <a:defRPr/>
            </a:lvl2pPr>
          </a:lstStyle>
          <a:p>
            <a:pPr lvl="0"/>
            <a:r>
              <a:rPr lang="en-US" dirty="0"/>
              <a:t>Click to add text.</a:t>
            </a:r>
            <a:br>
              <a:rPr lang="en-US" dirty="0"/>
            </a:br>
            <a:r>
              <a:rPr lang="en-US" dirty="0"/>
              <a:t>Please change lens </a:t>
            </a:r>
            <a:r>
              <a:rPr lang="en-US" dirty="0" err="1"/>
              <a:t>colour</a:t>
            </a:r>
            <a:r>
              <a:rPr lang="en-US" dirty="0"/>
              <a:t> before adding images or icons. </a:t>
            </a:r>
          </a:p>
        </p:txBody>
      </p:sp>
      <p:sp>
        <p:nvSpPr>
          <p:cNvPr id="103" name="Text Placeholder 35">
            <a:extLst>
              <a:ext uri="{FF2B5EF4-FFF2-40B4-BE49-F238E27FC236}">
                <a16:creationId xmlns:a16="http://schemas.microsoft.com/office/drawing/2014/main" id="{BD7432FC-8E33-4D4A-9C94-1BD0E1D05DF5}"/>
              </a:ext>
            </a:extLst>
          </p:cNvPr>
          <p:cNvSpPr>
            <a:spLocks noGrp="1"/>
          </p:cNvSpPr>
          <p:nvPr>
            <p:ph type="body" sz="quarter" idx="43" hasCustomPrompt="1"/>
          </p:nvPr>
        </p:nvSpPr>
        <p:spPr>
          <a:xfrm>
            <a:off x="8534399" y="1922402"/>
            <a:ext cx="3047999" cy="364129"/>
          </a:xfrm>
        </p:spPr>
        <p:txBody>
          <a:bodyPr bIns="0" anchor="ctr"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1" kern="1200" dirty="0" smtClean="0">
                <a:solidFill>
                  <a:schemeClr val="accent1"/>
                </a:solidFill>
                <a:latin typeface="+mn-lt"/>
                <a:ea typeface="+mn-ea"/>
                <a:cs typeface="+mn-cs"/>
              </a:defRPr>
            </a:lvl1pPr>
            <a:lvl2pPr marL="0" indent="0">
              <a:buNone/>
              <a:defRPr/>
            </a:lvl2pPr>
          </a:lstStyle>
          <a:p>
            <a:pPr lvl="0"/>
            <a:r>
              <a:rPr lang="en-US"/>
              <a:t>Click to add heading</a:t>
            </a:r>
          </a:p>
        </p:txBody>
      </p:sp>
      <p:sp>
        <p:nvSpPr>
          <p:cNvPr id="104" name="Picture Placeholder 18">
            <a:extLst>
              <a:ext uri="{FF2B5EF4-FFF2-40B4-BE49-F238E27FC236}">
                <a16:creationId xmlns:a16="http://schemas.microsoft.com/office/drawing/2014/main" id="{EE46A045-14C2-4E61-8827-7C151F1AAFDC}"/>
              </a:ext>
            </a:extLst>
          </p:cNvPr>
          <p:cNvSpPr>
            <a:spLocks noGrp="1"/>
          </p:cNvSpPr>
          <p:nvPr>
            <p:ph type="pic" sz="quarter" idx="44" hasCustomPrompt="1"/>
          </p:nvPr>
        </p:nvSpPr>
        <p:spPr>
          <a:xfrm>
            <a:off x="6755362" y="3088161"/>
            <a:ext cx="1479600" cy="1479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nSpc>
                <a:spcPct val="100000"/>
              </a:lnSpc>
              <a:buNone/>
              <a:defRPr lang="en-US" sz="3200" dirty="0">
                <a:solidFill>
                  <a:schemeClr val="tx1"/>
                </a:solidFill>
                <a:latin typeface="+mj-lt"/>
              </a:defRPr>
            </a:lvl1pPr>
          </a:lstStyle>
          <a:p>
            <a:pPr lvl="0" algn="ctr"/>
            <a:r>
              <a:rPr lang="en-US"/>
              <a:t> </a:t>
            </a:r>
          </a:p>
        </p:txBody>
      </p:sp>
      <p:sp>
        <p:nvSpPr>
          <p:cNvPr id="105" name="Picture Placeholder 18">
            <a:extLst>
              <a:ext uri="{FF2B5EF4-FFF2-40B4-BE49-F238E27FC236}">
                <a16:creationId xmlns:a16="http://schemas.microsoft.com/office/drawing/2014/main" id="{BFC280A5-9513-416C-8C61-E8C8CEE671F9}"/>
              </a:ext>
            </a:extLst>
          </p:cNvPr>
          <p:cNvSpPr>
            <a:spLocks noGrp="1"/>
          </p:cNvSpPr>
          <p:nvPr>
            <p:ph type="pic" sz="quarter" idx="45" hasCustomPrompt="1"/>
          </p:nvPr>
        </p:nvSpPr>
        <p:spPr>
          <a:xfrm>
            <a:off x="6426189" y="2043918"/>
            <a:ext cx="939600" cy="939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nSpc>
                <a:spcPct val="100000"/>
              </a:lnSpc>
              <a:buNone/>
              <a:defRPr lang="en-US" sz="3200" dirty="0">
                <a:solidFill>
                  <a:schemeClr val="tx1"/>
                </a:solidFill>
                <a:latin typeface="+mj-lt"/>
              </a:defRPr>
            </a:lvl1pPr>
          </a:lstStyle>
          <a:p>
            <a:pPr lvl="0" algn="ctr"/>
            <a:r>
              <a:rPr lang="en-US"/>
              <a:t> </a:t>
            </a:r>
          </a:p>
        </p:txBody>
      </p:sp>
      <p:sp>
        <p:nvSpPr>
          <p:cNvPr id="6" name="Title 5">
            <a:extLst>
              <a:ext uri="{FF2B5EF4-FFF2-40B4-BE49-F238E27FC236}">
                <a16:creationId xmlns:a16="http://schemas.microsoft.com/office/drawing/2014/main" id="{9016B8BE-255A-3EBA-708C-FD156B6834D7}"/>
              </a:ext>
            </a:extLst>
          </p:cNvPr>
          <p:cNvSpPr>
            <a:spLocks noGrp="1"/>
          </p:cNvSpPr>
          <p:nvPr>
            <p:ph type="title" hasCustomPrompt="1"/>
          </p:nvPr>
        </p:nvSpPr>
        <p:spPr>
          <a:xfrm>
            <a:off x="609600" y="401638"/>
            <a:ext cx="10972800" cy="914400"/>
          </a:xfrm>
        </p:spPr>
        <p:txBody>
          <a:bodyPr/>
          <a:lstStyle/>
          <a:p>
            <a:r>
              <a:rPr lang="en-US" dirty="0"/>
              <a:t>Click to enter title here</a:t>
            </a:r>
          </a:p>
        </p:txBody>
      </p:sp>
    </p:spTree>
    <p:custDataLst>
      <p:tags r:id="rId1"/>
    </p:custDataLst>
    <p:extLst>
      <p:ext uri="{BB962C8B-B14F-4D97-AF65-F5344CB8AC3E}">
        <p14:creationId xmlns:p14="http://schemas.microsoft.com/office/powerpoint/2010/main" val="2109625227"/>
      </p:ext>
    </p:extLst>
  </p:cSld>
  <p:clrMapOvr>
    <a:masterClrMapping/>
  </p:clrMapOvr>
  <p:extLst>
    <p:ext uri="{DCECCB84-F9BA-43D5-87BE-67443E8EF086}">
      <p15:sldGuideLst xmlns:p15="http://schemas.microsoft.com/office/powerpoint/2012/main">
        <p15:guide id="5" orient="horz" pos="925" userDrawn="1">
          <p15:clr>
            <a:srgbClr val="A6428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ext Placeholder 96">
            <a:extLst>
              <a:ext uri="{FF2B5EF4-FFF2-40B4-BE49-F238E27FC236}">
                <a16:creationId xmlns:a16="http://schemas.microsoft.com/office/drawing/2014/main" id="{5D317BC2-3CD5-4931-93AD-CC95F2C50D24}"/>
              </a:ext>
            </a:extLst>
          </p:cNvPr>
          <p:cNvSpPr>
            <a:spLocks noGrp="1"/>
          </p:cNvSpPr>
          <p:nvPr>
            <p:ph type="body" sz="quarter" idx="111" hasCustomPrompt="1"/>
          </p:nvPr>
        </p:nvSpPr>
        <p:spPr>
          <a:xfrm>
            <a:off x="609600" y="6200775"/>
            <a:ext cx="9528175" cy="657225"/>
          </a:xfrm>
        </p:spPr>
        <p:txBody>
          <a:bodyPr lIns="0" bIns="72000" anchor="b" anchorCtr="0">
            <a:noAutofit/>
          </a:bodyPr>
          <a:lstStyle>
            <a:lvl1pPr>
              <a:lnSpc>
                <a:spcPct val="100000"/>
              </a:lnSpc>
              <a:spcAft>
                <a:spcPts val="300"/>
              </a:spcAft>
              <a:buNone/>
              <a:defRPr sz="800"/>
            </a:lvl1pPr>
          </a:lstStyle>
          <a:p>
            <a:pPr lvl="0"/>
            <a:r>
              <a:rPr lang="en-US" dirty="0"/>
              <a:t>Footnotes</a:t>
            </a:r>
          </a:p>
        </p:txBody>
      </p:sp>
      <p:sp>
        <p:nvSpPr>
          <p:cNvPr id="9" name="Date Placeholder 8">
            <a:extLst>
              <a:ext uri="{FF2B5EF4-FFF2-40B4-BE49-F238E27FC236}">
                <a16:creationId xmlns:a16="http://schemas.microsoft.com/office/drawing/2014/main" id="{9B03F247-4297-4973-90A3-0193475AC741}"/>
              </a:ext>
            </a:extLst>
          </p:cNvPr>
          <p:cNvSpPr>
            <a:spLocks noGrp="1"/>
          </p:cNvSpPr>
          <p:nvPr>
            <p:ph type="dt" sz="half" idx="10"/>
          </p:nvPr>
        </p:nvSpPr>
        <p:spPr/>
        <p:txBody>
          <a:bodyPr/>
          <a:lstStyle>
            <a:lvl1pPr>
              <a:lnSpc>
                <a:spcPct val="100000"/>
              </a:lnSpc>
              <a:defRPr/>
            </a:lvl1pPr>
          </a:lstStyle>
          <a:p>
            <a:endParaRPr lang="en-GB"/>
          </a:p>
        </p:txBody>
      </p:sp>
      <p:sp>
        <p:nvSpPr>
          <p:cNvPr id="11" name="Slide Number Placeholder 10">
            <a:extLst>
              <a:ext uri="{FF2B5EF4-FFF2-40B4-BE49-F238E27FC236}">
                <a16:creationId xmlns:a16="http://schemas.microsoft.com/office/drawing/2014/main" id="{E358DA9E-BDF5-4DC7-B478-434301DA6253}"/>
              </a:ext>
            </a:extLst>
          </p:cNvPr>
          <p:cNvSpPr>
            <a:spLocks noGrp="1"/>
          </p:cNvSpPr>
          <p:nvPr>
            <p:ph type="sldNum" sz="quarter" idx="12"/>
          </p:nvPr>
        </p:nvSpPr>
        <p:spPr/>
        <p:txBody>
          <a:bodyPr/>
          <a:lstStyle>
            <a:lvl1pPr>
              <a:lnSpc>
                <a:spcPct val="100000"/>
              </a:lnSpc>
              <a:defRPr/>
            </a:lvl1pPr>
          </a:lstStyle>
          <a:p>
            <a:fld id="{F8E47D07-9D1E-4FE9-B31A-2F5863681021}" type="slidenum">
              <a:rPr lang="en-GB" smtClean="0"/>
              <a:pPr/>
              <a:t>‹#›</a:t>
            </a:fld>
            <a:endParaRPr lang="en-GB"/>
          </a:p>
        </p:txBody>
      </p:sp>
    </p:spTree>
    <p:custDataLst>
      <p:tags r:id="rId1"/>
    </p:custDataLst>
    <p:extLst>
      <p:ext uri="{BB962C8B-B14F-4D97-AF65-F5344CB8AC3E}">
        <p14:creationId xmlns:p14="http://schemas.microsoft.com/office/powerpoint/2010/main" val="19082991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 Column Proces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CD3461D-2D14-40AF-A11E-E32A29AD5DDA}"/>
              </a:ext>
            </a:extLst>
          </p:cNvPr>
          <p:cNvSpPr>
            <a:spLocks noGrp="1"/>
          </p:cNvSpPr>
          <p:nvPr>
            <p:ph type="dt" sz="half" idx="10"/>
          </p:nvPr>
        </p:nvSpPr>
        <p:spPr/>
        <p:txBody>
          <a:bodyPr/>
          <a:lstStyle>
            <a:lvl1pPr>
              <a:lnSpc>
                <a:spcPct val="100000"/>
              </a:lnSpc>
              <a:defRPr/>
            </a:lvl1pPr>
          </a:lstStyle>
          <a:p>
            <a:endParaRPr lang="en-GB"/>
          </a:p>
        </p:txBody>
      </p:sp>
      <p:sp>
        <p:nvSpPr>
          <p:cNvPr id="12" name="Text Placeholder 96">
            <a:extLst>
              <a:ext uri="{FF2B5EF4-FFF2-40B4-BE49-F238E27FC236}">
                <a16:creationId xmlns:a16="http://schemas.microsoft.com/office/drawing/2014/main" id="{2128A043-8396-4954-A094-3A77D92F8D4B}"/>
              </a:ext>
            </a:extLst>
          </p:cNvPr>
          <p:cNvSpPr>
            <a:spLocks noGrp="1"/>
          </p:cNvSpPr>
          <p:nvPr>
            <p:ph type="body" sz="quarter" idx="111" hasCustomPrompt="1"/>
          </p:nvPr>
        </p:nvSpPr>
        <p:spPr>
          <a:xfrm>
            <a:off x="609600" y="6200775"/>
            <a:ext cx="9753599" cy="657225"/>
          </a:xfrm>
        </p:spPr>
        <p:txBody>
          <a:bodyPr bIns="72000" anchor="b" anchorCtr="0">
            <a:noAutofit/>
          </a:bodyPr>
          <a:lstStyle>
            <a:lvl1pPr>
              <a:lnSpc>
                <a:spcPct val="100000"/>
              </a:lnSpc>
              <a:spcAft>
                <a:spcPts val="300"/>
              </a:spcAft>
              <a:buNone/>
              <a:defRPr sz="800"/>
            </a:lvl1pPr>
          </a:lstStyle>
          <a:p>
            <a:pPr lvl="0"/>
            <a:r>
              <a:rPr lang="en-US" dirty="0"/>
              <a:t>Footnotes</a:t>
            </a:r>
          </a:p>
        </p:txBody>
      </p:sp>
      <p:sp>
        <p:nvSpPr>
          <p:cNvPr id="18" name="Text Placeholder 17">
            <a:extLst>
              <a:ext uri="{FF2B5EF4-FFF2-40B4-BE49-F238E27FC236}">
                <a16:creationId xmlns:a16="http://schemas.microsoft.com/office/drawing/2014/main" id="{D5B1D31A-1072-4488-8176-064D101F59B2}"/>
              </a:ext>
            </a:extLst>
          </p:cNvPr>
          <p:cNvSpPr>
            <a:spLocks noGrp="1"/>
          </p:cNvSpPr>
          <p:nvPr>
            <p:ph type="body" sz="quarter" idx="15" hasCustomPrompt="1"/>
          </p:nvPr>
        </p:nvSpPr>
        <p:spPr>
          <a:xfrm>
            <a:off x="609600" y="2849450"/>
            <a:ext cx="3586142" cy="2876550"/>
          </a:xfrm>
          <a:noFill/>
          <a:ln>
            <a:solidFill>
              <a:schemeClr val="accent1"/>
            </a:solidFill>
          </a:ln>
        </p:spPr>
        <p:txBody>
          <a:bodyPr lIns="180000" tIns="180000" rIns="180000" bIns="180000">
            <a:noAutofit/>
          </a:bodyPr>
          <a:lstStyle>
            <a:lvl1pPr marL="0" indent="0">
              <a:lnSpc>
                <a:spcPct val="100000"/>
              </a:lnSpc>
              <a:buNone/>
              <a:defRPr sz="2000"/>
            </a:lvl1pPr>
          </a:lstStyle>
          <a:p>
            <a:pPr lvl="0"/>
            <a:r>
              <a:rPr lang="en-US" dirty="0"/>
              <a:t>Click to add text</a:t>
            </a:r>
          </a:p>
        </p:txBody>
      </p:sp>
      <p:sp>
        <p:nvSpPr>
          <p:cNvPr id="5" name="Slide Number Placeholder 4">
            <a:extLst>
              <a:ext uri="{FF2B5EF4-FFF2-40B4-BE49-F238E27FC236}">
                <a16:creationId xmlns:a16="http://schemas.microsoft.com/office/drawing/2014/main" id="{F8382FB9-7D18-4174-9B0A-336A77C9A80A}"/>
              </a:ext>
            </a:extLst>
          </p:cNvPr>
          <p:cNvSpPr>
            <a:spLocks noGrp="1"/>
          </p:cNvSpPr>
          <p:nvPr>
            <p:ph type="sldNum" sz="quarter" idx="12"/>
          </p:nvPr>
        </p:nvSpPr>
        <p:spPr/>
        <p:txBody>
          <a:bodyPr/>
          <a:lstStyle>
            <a:lvl1pPr>
              <a:lnSpc>
                <a:spcPct val="100000"/>
              </a:lnSpc>
              <a:defRPr/>
            </a:lvl1pPr>
          </a:lstStyle>
          <a:p>
            <a:fld id="{F8E47D07-9D1E-4FE9-B31A-2F5863681021}" type="slidenum">
              <a:rPr lang="en-GB" smtClean="0"/>
              <a:pPr/>
              <a:t>‹#›</a:t>
            </a:fld>
            <a:endParaRPr lang="en-GB"/>
          </a:p>
        </p:txBody>
      </p:sp>
      <p:sp>
        <p:nvSpPr>
          <p:cNvPr id="31" name="Text Placeholder 30">
            <a:extLst>
              <a:ext uri="{FF2B5EF4-FFF2-40B4-BE49-F238E27FC236}">
                <a16:creationId xmlns:a16="http://schemas.microsoft.com/office/drawing/2014/main" id="{34CD8BC7-181D-40C3-B655-0B1389F83D1B}"/>
              </a:ext>
            </a:extLst>
          </p:cNvPr>
          <p:cNvSpPr>
            <a:spLocks noGrp="1"/>
          </p:cNvSpPr>
          <p:nvPr>
            <p:ph type="body" sz="quarter" idx="13" hasCustomPrompt="1"/>
          </p:nvPr>
        </p:nvSpPr>
        <p:spPr>
          <a:xfrm>
            <a:off x="609600" y="2032113"/>
            <a:ext cx="3710172" cy="817200"/>
          </a:xfrm>
          <a:custGeom>
            <a:avLst/>
            <a:gdLst>
              <a:gd name="connsiteX0" fmla="*/ 0 w 3846513"/>
              <a:gd name="connsiteY0" fmla="*/ 0 h 817200"/>
              <a:gd name="connsiteX1" fmla="*/ 752 w 3846513"/>
              <a:gd name="connsiteY1" fmla="*/ 0 h 817200"/>
              <a:gd name="connsiteX2" fmla="*/ 2175412 w 3846513"/>
              <a:gd name="connsiteY2" fmla="*/ 0 h 817200"/>
              <a:gd name="connsiteX3" fmla="*/ 2785012 w 3846513"/>
              <a:gd name="connsiteY3" fmla="*/ 0 h 817200"/>
              <a:gd name="connsiteX4" fmla="*/ 3715287 w 3846513"/>
              <a:gd name="connsiteY4" fmla="*/ 0 h 817200"/>
              <a:gd name="connsiteX5" fmla="*/ 3846513 w 3846513"/>
              <a:gd name="connsiteY5" fmla="*/ 408600 h 817200"/>
              <a:gd name="connsiteX6" fmla="*/ 3715287 w 3846513"/>
              <a:gd name="connsiteY6" fmla="*/ 817200 h 817200"/>
              <a:gd name="connsiteX7" fmla="*/ 2785012 w 3846513"/>
              <a:gd name="connsiteY7" fmla="*/ 817200 h 817200"/>
              <a:gd name="connsiteX8" fmla="*/ 2175412 w 3846513"/>
              <a:gd name="connsiteY8" fmla="*/ 817200 h 817200"/>
              <a:gd name="connsiteX9" fmla="*/ 752 w 3846513"/>
              <a:gd name="connsiteY9" fmla="*/ 817200 h 817200"/>
              <a:gd name="connsiteX10" fmla="*/ 0 w 3846513"/>
              <a:gd name="connsiteY10" fmla="*/ 817200 h 81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6513" h="817200">
                <a:moveTo>
                  <a:pt x="0" y="0"/>
                </a:moveTo>
                <a:lnTo>
                  <a:pt x="752" y="0"/>
                </a:lnTo>
                <a:lnTo>
                  <a:pt x="2175412" y="0"/>
                </a:lnTo>
                <a:lnTo>
                  <a:pt x="2785012" y="0"/>
                </a:lnTo>
                <a:lnTo>
                  <a:pt x="3715287" y="0"/>
                </a:lnTo>
                <a:lnTo>
                  <a:pt x="3846513" y="408600"/>
                </a:lnTo>
                <a:lnTo>
                  <a:pt x="3715287" y="817200"/>
                </a:lnTo>
                <a:lnTo>
                  <a:pt x="2785012" y="817200"/>
                </a:lnTo>
                <a:lnTo>
                  <a:pt x="2175412" y="817200"/>
                </a:lnTo>
                <a:lnTo>
                  <a:pt x="752" y="817200"/>
                </a:lnTo>
                <a:lnTo>
                  <a:pt x="0" y="817200"/>
                </a:lnTo>
                <a:close/>
              </a:path>
            </a:pathLst>
          </a:custGeom>
          <a:solidFill>
            <a:schemeClr val="accent1"/>
          </a:solidFill>
          <a:ln>
            <a:solidFill>
              <a:schemeClr val="accent1"/>
            </a:solidFill>
          </a:ln>
        </p:spPr>
        <p:txBody>
          <a:bodyPr wrap="square" lIns="180000" rIns="180000" anchor="ctr" anchorCtr="0">
            <a:normAutofit/>
          </a:bodyPr>
          <a:lstStyle>
            <a:lvl1pPr marL="0" indent="0">
              <a:lnSpc>
                <a:spcPct val="100000"/>
              </a:lnSpc>
              <a:buNone/>
              <a:defRPr sz="2000" b="1">
                <a:solidFill>
                  <a:schemeClr val="bg1"/>
                </a:solidFill>
              </a:defRPr>
            </a:lvl1pPr>
            <a:lvl2pPr marL="0" indent="0">
              <a:buNone/>
              <a:defRPr/>
            </a:lvl2pPr>
          </a:lstStyle>
          <a:p>
            <a:pPr lvl="0"/>
            <a:r>
              <a:rPr lang="en-US" dirty="0"/>
              <a:t>Click to add heading</a:t>
            </a:r>
          </a:p>
        </p:txBody>
      </p:sp>
      <p:sp>
        <p:nvSpPr>
          <p:cNvPr id="19" name="Text Placeholder 17">
            <a:extLst>
              <a:ext uri="{FF2B5EF4-FFF2-40B4-BE49-F238E27FC236}">
                <a16:creationId xmlns:a16="http://schemas.microsoft.com/office/drawing/2014/main" id="{10B4C999-11DB-49A6-8AB3-B2F9DC1BC18C}"/>
              </a:ext>
            </a:extLst>
          </p:cNvPr>
          <p:cNvSpPr>
            <a:spLocks noGrp="1"/>
          </p:cNvSpPr>
          <p:nvPr>
            <p:ph type="body" sz="quarter" idx="16" hasCustomPrompt="1"/>
          </p:nvPr>
        </p:nvSpPr>
        <p:spPr>
          <a:xfrm>
            <a:off x="4309053" y="2849450"/>
            <a:ext cx="3586142" cy="2876550"/>
          </a:xfrm>
          <a:noFill/>
          <a:ln>
            <a:solidFill>
              <a:schemeClr val="accent3"/>
            </a:solidFill>
          </a:ln>
        </p:spPr>
        <p:txBody>
          <a:bodyPr lIns="180000" tIns="180000" rIns="180000" bIns="180000">
            <a:noAutofit/>
          </a:bodyPr>
          <a:lstStyle>
            <a:lvl1pPr marL="0" indent="0">
              <a:lnSpc>
                <a:spcPct val="100000"/>
              </a:lnSpc>
              <a:buNone/>
              <a:defRPr sz="2000"/>
            </a:lvl1pPr>
          </a:lstStyle>
          <a:p>
            <a:pPr lvl="0"/>
            <a:r>
              <a:rPr lang="en-US"/>
              <a:t>Click to add text</a:t>
            </a:r>
          </a:p>
        </p:txBody>
      </p:sp>
      <p:sp>
        <p:nvSpPr>
          <p:cNvPr id="30" name="Text Placeholder 29">
            <a:extLst>
              <a:ext uri="{FF2B5EF4-FFF2-40B4-BE49-F238E27FC236}">
                <a16:creationId xmlns:a16="http://schemas.microsoft.com/office/drawing/2014/main" id="{AD429AD1-93FE-42C9-ACB6-DC8300212E78}"/>
              </a:ext>
            </a:extLst>
          </p:cNvPr>
          <p:cNvSpPr>
            <a:spLocks noGrp="1"/>
          </p:cNvSpPr>
          <p:nvPr>
            <p:ph type="body" sz="quarter" idx="17" hasCustomPrompt="1"/>
          </p:nvPr>
        </p:nvSpPr>
        <p:spPr>
          <a:xfrm>
            <a:off x="4309054" y="2032113"/>
            <a:ext cx="3697922" cy="817200"/>
          </a:xfrm>
          <a:custGeom>
            <a:avLst/>
            <a:gdLst>
              <a:gd name="connsiteX0" fmla="*/ 0 w 3833812"/>
              <a:gd name="connsiteY0" fmla="*/ 0 h 817200"/>
              <a:gd name="connsiteX1" fmla="*/ 932575 w 3833812"/>
              <a:gd name="connsiteY1" fmla="*/ 0 h 817200"/>
              <a:gd name="connsiteX2" fmla="*/ 1533695 w 3833812"/>
              <a:gd name="connsiteY2" fmla="*/ 0 h 817200"/>
              <a:gd name="connsiteX3" fmla="*/ 3713545 w 3833812"/>
              <a:gd name="connsiteY3" fmla="*/ 0 h 817200"/>
              <a:gd name="connsiteX4" fmla="*/ 3713546 w 3833812"/>
              <a:gd name="connsiteY4" fmla="*/ 0 h 817200"/>
              <a:gd name="connsiteX5" fmla="*/ 3833812 w 3833812"/>
              <a:gd name="connsiteY5" fmla="*/ 408600 h 817200"/>
              <a:gd name="connsiteX6" fmla="*/ 3713545 w 3833812"/>
              <a:gd name="connsiteY6" fmla="*/ 817200 h 817200"/>
              <a:gd name="connsiteX7" fmla="*/ 1533695 w 3833812"/>
              <a:gd name="connsiteY7" fmla="*/ 817200 h 817200"/>
              <a:gd name="connsiteX8" fmla="*/ 932575 w 3833812"/>
              <a:gd name="connsiteY8" fmla="*/ 817200 h 817200"/>
              <a:gd name="connsiteX9" fmla="*/ 0 w 3833812"/>
              <a:gd name="connsiteY9" fmla="*/ 817200 h 817200"/>
              <a:gd name="connsiteX10" fmla="*/ 120267 w 3833812"/>
              <a:gd name="connsiteY10" fmla="*/ 408600 h 81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33812" h="817200">
                <a:moveTo>
                  <a:pt x="0" y="0"/>
                </a:moveTo>
                <a:lnTo>
                  <a:pt x="932575" y="0"/>
                </a:lnTo>
                <a:lnTo>
                  <a:pt x="1533695" y="0"/>
                </a:lnTo>
                <a:lnTo>
                  <a:pt x="3713545" y="0"/>
                </a:lnTo>
                <a:lnTo>
                  <a:pt x="3713546" y="0"/>
                </a:lnTo>
                <a:lnTo>
                  <a:pt x="3833812" y="408600"/>
                </a:lnTo>
                <a:lnTo>
                  <a:pt x="3713545" y="817200"/>
                </a:lnTo>
                <a:lnTo>
                  <a:pt x="1533695" y="817200"/>
                </a:lnTo>
                <a:lnTo>
                  <a:pt x="932575" y="817200"/>
                </a:lnTo>
                <a:lnTo>
                  <a:pt x="0" y="817200"/>
                </a:lnTo>
                <a:lnTo>
                  <a:pt x="120267" y="408600"/>
                </a:lnTo>
                <a:close/>
              </a:path>
            </a:pathLst>
          </a:custGeom>
          <a:solidFill>
            <a:schemeClr val="accent3"/>
          </a:solidFill>
          <a:ln>
            <a:solidFill>
              <a:schemeClr val="accent3"/>
            </a:solidFill>
          </a:ln>
        </p:spPr>
        <p:txBody>
          <a:bodyPr wrap="square" lIns="180000" rIns="180000" anchor="ctr" anchorCtr="0">
            <a:normAutofit/>
          </a:bodyPr>
          <a:lstStyle>
            <a:lvl1pPr marL="0" indent="0">
              <a:lnSpc>
                <a:spcPct val="100000"/>
              </a:lnSpc>
              <a:buNone/>
              <a:defRPr sz="2000" b="1">
                <a:solidFill>
                  <a:schemeClr val="bg1"/>
                </a:solidFill>
              </a:defRPr>
            </a:lvl1pPr>
            <a:lvl2pPr marL="0" indent="0">
              <a:buNone/>
              <a:defRPr/>
            </a:lvl2pPr>
          </a:lstStyle>
          <a:p>
            <a:pPr lvl="0"/>
            <a:r>
              <a:rPr lang="en-US" dirty="0"/>
              <a:t>Click to add heading</a:t>
            </a:r>
          </a:p>
        </p:txBody>
      </p:sp>
      <p:sp>
        <p:nvSpPr>
          <p:cNvPr id="21" name="Text Placeholder 17">
            <a:extLst>
              <a:ext uri="{FF2B5EF4-FFF2-40B4-BE49-F238E27FC236}">
                <a16:creationId xmlns:a16="http://schemas.microsoft.com/office/drawing/2014/main" id="{B8A0AAAB-DFCF-4F8D-90DA-DBD02013396C}"/>
              </a:ext>
            </a:extLst>
          </p:cNvPr>
          <p:cNvSpPr>
            <a:spLocks noGrp="1"/>
          </p:cNvSpPr>
          <p:nvPr>
            <p:ph type="body" sz="quarter" idx="18" hasCustomPrompt="1"/>
          </p:nvPr>
        </p:nvSpPr>
        <p:spPr>
          <a:xfrm>
            <a:off x="7996257" y="2849450"/>
            <a:ext cx="3586142" cy="2876550"/>
          </a:xfrm>
          <a:noFill/>
          <a:ln>
            <a:solidFill>
              <a:schemeClr val="tx1"/>
            </a:solidFill>
          </a:ln>
        </p:spPr>
        <p:txBody>
          <a:bodyPr lIns="180000" tIns="180000" rIns="180000" bIns="180000">
            <a:noAutofit/>
          </a:bodyPr>
          <a:lstStyle>
            <a:lvl1pPr marL="0" indent="0">
              <a:lnSpc>
                <a:spcPct val="100000"/>
              </a:lnSpc>
              <a:buNone/>
              <a:defRPr sz="20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add text</a:t>
            </a:r>
          </a:p>
        </p:txBody>
      </p:sp>
      <p:sp>
        <p:nvSpPr>
          <p:cNvPr id="29" name="Text Placeholder 28">
            <a:extLst>
              <a:ext uri="{FF2B5EF4-FFF2-40B4-BE49-F238E27FC236}">
                <a16:creationId xmlns:a16="http://schemas.microsoft.com/office/drawing/2014/main" id="{FA12C4F6-CA5C-4C9A-BF79-F0FD42EF0468}"/>
              </a:ext>
            </a:extLst>
          </p:cNvPr>
          <p:cNvSpPr>
            <a:spLocks noGrp="1"/>
          </p:cNvSpPr>
          <p:nvPr>
            <p:ph type="body" sz="quarter" idx="21" hasCustomPrompt="1"/>
          </p:nvPr>
        </p:nvSpPr>
        <p:spPr>
          <a:xfrm>
            <a:off x="7996258" y="2032113"/>
            <a:ext cx="3586142" cy="817200"/>
          </a:xfrm>
          <a:custGeom>
            <a:avLst/>
            <a:gdLst>
              <a:gd name="connsiteX0" fmla="*/ 0 w 3717925"/>
              <a:gd name="connsiteY0" fmla="*/ 0 h 817200"/>
              <a:gd name="connsiteX1" fmla="*/ 104986 w 3717925"/>
              <a:gd name="connsiteY1" fmla="*/ 0 h 817200"/>
              <a:gd name="connsiteX2" fmla="*/ 604460 w 3717925"/>
              <a:gd name="connsiteY2" fmla="*/ 0 h 817200"/>
              <a:gd name="connsiteX3" fmla="*/ 818271 w 3717925"/>
              <a:gd name="connsiteY3" fmla="*/ 0 h 817200"/>
              <a:gd name="connsiteX4" fmla="*/ 1417808 w 3717925"/>
              <a:gd name="connsiteY4" fmla="*/ 0 h 817200"/>
              <a:gd name="connsiteX5" fmla="*/ 3597658 w 3717925"/>
              <a:gd name="connsiteY5" fmla="*/ 0 h 817200"/>
              <a:gd name="connsiteX6" fmla="*/ 3597659 w 3717925"/>
              <a:gd name="connsiteY6" fmla="*/ 0 h 817200"/>
              <a:gd name="connsiteX7" fmla="*/ 3717925 w 3717925"/>
              <a:gd name="connsiteY7" fmla="*/ 0 h 817200"/>
              <a:gd name="connsiteX8" fmla="*/ 3717925 w 3717925"/>
              <a:gd name="connsiteY8" fmla="*/ 408600 h 817200"/>
              <a:gd name="connsiteX9" fmla="*/ 3717925 w 3717925"/>
              <a:gd name="connsiteY9" fmla="*/ 817200 h 817200"/>
              <a:gd name="connsiteX10" fmla="*/ 3597658 w 3717925"/>
              <a:gd name="connsiteY10" fmla="*/ 817200 h 817200"/>
              <a:gd name="connsiteX11" fmla="*/ 1417808 w 3717925"/>
              <a:gd name="connsiteY11" fmla="*/ 817200 h 817200"/>
              <a:gd name="connsiteX12" fmla="*/ 818271 w 3717925"/>
              <a:gd name="connsiteY12" fmla="*/ 817200 h 817200"/>
              <a:gd name="connsiteX13" fmla="*/ 61231 w 3717925"/>
              <a:gd name="connsiteY13" fmla="*/ 817200 h 817200"/>
              <a:gd name="connsiteX14" fmla="*/ 61231 w 3717925"/>
              <a:gd name="connsiteY14" fmla="*/ 817199 h 817200"/>
              <a:gd name="connsiteX15" fmla="*/ 104985 w 3717925"/>
              <a:gd name="connsiteY15" fmla="*/ 817199 h 817200"/>
              <a:gd name="connsiteX16" fmla="*/ 104985 w 3717925"/>
              <a:gd name="connsiteY16" fmla="*/ 817198 h 817200"/>
              <a:gd name="connsiteX17" fmla="*/ 0 w 3717925"/>
              <a:gd name="connsiteY17" fmla="*/ 817198 h 817200"/>
              <a:gd name="connsiteX18" fmla="*/ 134895 w 3717925"/>
              <a:gd name="connsiteY18" fmla="*/ 408599 h 81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17925" h="817200">
                <a:moveTo>
                  <a:pt x="0" y="0"/>
                </a:moveTo>
                <a:lnTo>
                  <a:pt x="104986" y="0"/>
                </a:lnTo>
                <a:lnTo>
                  <a:pt x="604460" y="0"/>
                </a:lnTo>
                <a:lnTo>
                  <a:pt x="818271" y="0"/>
                </a:lnTo>
                <a:lnTo>
                  <a:pt x="1417808" y="0"/>
                </a:lnTo>
                <a:lnTo>
                  <a:pt x="3597658" y="0"/>
                </a:lnTo>
                <a:lnTo>
                  <a:pt x="3597659" y="0"/>
                </a:lnTo>
                <a:lnTo>
                  <a:pt x="3717925" y="0"/>
                </a:lnTo>
                <a:lnTo>
                  <a:pt x="3717925" y="408600"/>
                </a:lnTo>
                <a:lnTo>
                  <a:pt x="3717925" y="817200"/>
                </a:lnTo>
                <a:lnTo>
                  <a:pt x="3597658" y="817200"/>
                </a:lnTo>
                <a:lnTo>
                  <a:pt x="1417808" y="817200"/>
                </a:lnTo>
                <a:lnTo>
                  <a:pt x="818271" y="817200"/>
                </a:lnTo>
                <a:lnTo>
                  <a:pt x="61231" y="817200"/>
                </a:lnTo>
                <a:lnTo>
                  <a:pt x="61231" y="817199"/>
                </a:lnTo>
                <a:lnTo>
                  <a:pt x="104985" y="817199"/>
                </a:lnTo>
                <a:lnTo>
                  <a:pt x="104985" y="817198"/>
                </a:lnTo>
                <a:lnTo>
                  <a:pt x="0" y="817198"/>
                </a:lnTo>
                <a:lnTo>
                  <a:pt x="134895" y="408599"/>
                </a:lnTo>
                <a:close/>
              </a:path>
            </a:pathLst>
          </a:custGeom>
          <a:solidFill>
            <a:schemeClr val="tx1"/>
          </a:solidFill>
          <a:ln>
            <a:solidFill>
              <a:schemeClr val="tx1"/>
            </a:solidFill>
          </a:ln>
        </p:spPr>
        <p:txBody>
          <a:bodyPr wrap="square" lIns="180000" rIns="180000" anchor="ctr" anchorCtr="0">
            <a:normAutofit/>
          </a:bodyPr>
          <a:lstStyle>
            <a:lvl1pPr marL="0" indent="0">
              <a:lnSpc>
                <a:spcPct val="100000"/>
              </a:lnSpc>
              <a:buNone/>
              <a:defRPr sz="2000" b="1">
                <a:solidFill>
                  <a:schemeClr val="bg1"/>
                </a:solidFill>
              </a:defRPr>
            </a:lvl1pPr>
            <a:lvl2pPr marL="0" indent="0">
              <a:buNone/>
              <a:defRPr/>
            </a:lvl2pPr>
          </a:lstStyle>
          <a:p>
            <a:pPr lvl="0"/>
            <a:r>
              <a:rPr lang="en-US" dirty="0"/>
              <a:t>Click to add heading</a:t>
            </a:r>
          </a:p>
        </p:txBody>
      </p:sp>
      <p:sp>
        <p:nvSpPr>
          <p:cNvPr id="4" name="Title 3">
            <a:extLst>
              <a:ext uri="{FF2B5EF4-FFF2-40B4-BE49-F238E27FC236}">
                <a16:creationId xmlns:a16="http://schemas.microsoft.com/office/drawing/2014/main" id="{AE42FEAC-F445-5176-FA40-B34E9F0EDB4A}"/>
              </a:ext>
            </a:extLst>
          </p:cNvPr>
          <p:cNvSpPr>
            <a:spLocks noGrp="1"/>
          </p:cNvSpPr>
          <p:nvPr>
            <p:ph type="title" hasCustomPrompt="1"/>
          </p:nvPr>
        </p:nvSpPr>
        <p:spPr/>
        <p:txBody>
          <a:bodyPr/>
          <a:lstStyle/>
          <a:p>
            <a:r>
              <a:rPr lang="en-US" dirty="0"/>
              <a:t>Click to enter title here</a:t>
            </a:r>
          </a:p>
        </p:txBody>
      </p:sp>
    </p:spTree>
    <p:custDataLst>
      <p:tags r:id="rId1"/>
    </p:custDataLst>
    <p:extLst>
      <p:ext uri="{BB962C8B-B14F-4D97-AF65-F5344CB8AC3E}">
        <p14:creationId xmlns:p14="http://schemas.microsoft.com/office/powerpoint/2010/main" val="2002284108"/>
      </p:ext>
    </p:extLst>
  </p:cSld>
  <p:clrMapOvr>
    <a:masterClrMapping/>
  </p:clrMapOvr>
  <p:extLst>
    <p:ext uri="{DCECCB84-F9BA-43D5-87BE-67443E8EF086}">
      <p15:sldGuideLst xmlns:p15="http://schemas.microsoft.com/office/powerpoint/2012/main">
        <p15:guide id="5" orient="horz" pos="925" userDrawn="1">
          <p15:clr>
            <a:srgbClr val="A6428C"/>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 Column Proces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CD3461D-2D14-40AF-A11E-E32A29AD5DDA}"/>
              </a:ext>
            </a:extLst>
          </p:cNvPr>
          <p:cNvSpPr>
            <a:spLocks noGrp="1"/>
          </p:cNvSpPr>
          <p:nvPr>
            <p:ph type="dt" sz="half" idx="10"/>
          </p:nvPr>
        </p:nvSpPr>
        <p:spPr/>
        <p:txBody>
          <a:bodyPr/>
          <a:lstStyle>
            <a:lvl1pPr>
              <a:lnSpc>
                <a:spcPct val="100000"/>
              </a:lnSpc>
              <a:defRPr/>
            </a:lvl1pPr>
          </a:lstStyle>
          <a:p>
            <a:endParaRPr lang="en-GB"/>
          </a:p>
        </p:txBody>
      </p:sp>
      <p:sp>
        <p:nvSpPr>
          <p:cNvPr id="16" name="Text Placeholder 96">
            <a:extLst>
              <a:ext uri="{FF2B5EF4-FFF2-40B4-BE49-F238E27FC236}">
                <a16:creationId xmlns:a16="http://schemas.microsoft.com/office/drawing/2014/main" id="{79BF63BD-24FC-4FB2-B627-3C8094934CB3}"/>
              </a:ext>
            </a:extLst>
          </p:cNvPr>
          <p:cNvSpPr>
            <a:spLocks noGrp="1"/>
          </p:cNvSpPr>
          <p:nvPr>
            <p:ph type="body" sz="quarter" idx="111" hasCustomPrompt="1"/>
          </p:nvPr>
        </p:nvSpPr>
        <p:spPr>
          <a:xfrm>
            <a:off x="609600" y="6200775"/>
            <a:ext cx="9753599" cy="657225"/>
          </a:xfrm>
        </p:spPr>
        <p:txBody>
          <a:bodyPr bIns="72000" anchor="b" anchorCtr="0">
            <a:noAutofit/>
          </a:bodyPr>
          <a:lstStyle>
            <a:lvl1pPr>
              <a:lnSpc>
                <a:spcPct val="100000"/>
              </a:lnSpc>
              <a:spcAft>
                <a:spcPts val="300"/>
              </a:spcAft>
              <a:buNone/>
              <a:defRPr sz="800"/>
            </a:lvl1pPr>
          </a:lstStyle>
          <a:p>
            <a:pPr lvl="0"/>
            <a:r>
              <a:rPr lang="en-US" dirty="0"/>
              <a:t>Footnotes</a:t>
            </a:r>
          </a:p>
        </p:txBody>
      </p:sp>
      <p:sp>
        <p:nvSpPr>
          <p:cNvPr id="15" name="Text Placeholder 14">
            <a:extLst>
              <a:ext uri="{FF2B5EF4-FFF2-40B4-BE49-F238E27FC236}">
                <a16:creationId xmlns:a16="http://schemas.microsoft.com/office/drawing/2014/main" id="{AC83CC72-343E-4818-B724-8F9FEE0BFD09}"/>
              </a:ext>
            </a:extLst>
          </p:cNvPr>
          <p:cNvSpPr>
            <a:spLocks noGrp="1"/>
          </p:cNvSpPr>
          <p:nvPr>
            <p:ph type="body" sz="quarter" idx="20" hasCustomPrompt="1"/>
          </p:nvPr>
        </p:nvSpPr>
        <p:spPr>
          <a:xfrm>
            <a:off x="6138536" y="2032113"/>
            <a:ext cx="2798402" cy="817198"/>
          </a:xfrm>
          <a:custGeom>
            <a:avLst/>
            <a:gdLst>
              <a:gd name="connsiteX0" fmla="*/ 0 w 2901237"/>
              <a:gd name="connsiteY0" fmla="*/ 0 h 817198"/>
              <a:gd name="connsiteX1" fmla="*/ 601120 w 2901237"/>
              <a:gd name="connsiteY1" fmla="*/ 0 h 817198"/>
              <a:gd name="connsiteX2" fmla="*/ 2772401 w 2901237"/>
              <a:gd name="connsiteY2" fmla="*/ 0 h 817198"/>
              <a:gd name="connsiteX3" fmla="*/ 2896346 w 2901237"/>
              <a:gd name="connsiteY3" fmla="*/ 391982 h 817198"/>
              <a:gd name="connsiteX4" fmla="*/ 2901237 w 2901237"/>
              <a:gd name="connsiteY4" fmla="*/ 408600 h 817198"/>
              <a:gd name="connsiteX5" fmla="*/ 2896353 w 2901237"/>
              <a:gd name="connsiteY5" fmla="*/ 425192 h 817198"/>
              <a:gd name="connsiteX6" fmla="*/ 2772401 w 2901237"/>
              <a:gd name="connsiteY6" fmla="*/ 817198 h 817198"/>
              <a:gd name="connsiteX7" fmla="*/ 1 w 2901237"/>
              <a:gd name="connsiteY7" fmla="*/ 817198 h 817198"/>
              <a:gd name="connsiteX8" fmla="*/ 9 w 2901237"/>
              <a:gd name="connsiteY8" fmla="*/ 817171 h 817198"/>
              <a:gd name="connsiteX9" fmla="*/ 129199 w 2901237"/>
              <a:gd name="connsiteY9" fmla="*/ 408599 h 81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1237" h="817198">
                <a:moveTo>
                  <a:pt x="0" y="0"/>
                </a:moveTo>
                <a:lnTo>
                  <a:pt x="601120" y="0"/>
                </a:lnTo>
                <a:lnTo>
                  <a:pt x="2772401" y="0"/>
                </a:lnTo>
                <a:lnTo>
                  <a:pt x="2896346" y="391982"/>
                </a:lnTo>
                <a:lnTo>
                  <a:pt x="2901237" y="408600"/>
                </a:lnTo>
                <a:lnTo>
                  <a:pt x="2896353" y="425192"/>
                </a:lnTo>
                <a:lnTo>
                  <a:pt x="2772401" y="817198"/>
                </a:lnTo>
                <a:lnTo>
                  <a:pt x="1" y="817198"/>
                </a:lnTo>
                <a:lnTo>
                  <a:pt x="9" y="817171"/>
                </a:lnTo>
                <a:lnTo>
                  <a:pt x="129199" y="408599"/>
                </a:lnTo>
                <a:close/>
              </a:path>
            </a:pathLst>
          </a:custGeom>
          <a:solidFill>
            <a:schemeClr val="tx1"/>
          </a:solidFill>
          <a:ln>
            <a:solidFill>
              <a:schemeClr val="tx1"/>
            </a:solidFill>
          </a:ln>
        </p:spPr>
        <p:txBody>
          <a:bodyPr wrap="square" lIns="180000" tIns="0" rIns="180000" bIns="0" anchor="ctr" anchorCtr="0">
            <a:normAutofit/>
          </a:bodyPr>
          <a:lstStyle>
            <a:lvl1pPr marL="0" indent="0">
              <a:lnSpc>
                <a:spcPct val="100000"/>
              </a:lnSpc>
              <a:buNone/>
              <a:defRPr sz="2000" b="1">
                <a:solidFill>
                  <a:schemeClr val="bg1"/>
                </a:solidFill>
              </a:defRPr>
            </a:lvl1pPr>
            <a:lvl2pPr marL="432000" indent="0">
              <a:buFont typeface="Arial" panose="020B0604020202020204" pitchFamily="34" charset="0"/>
              <a:buNone/>
              <a:defRPr sz="2000" b="1">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add heading</a:t>
            </a:r>
          </a:p>
        </p:txBody>
      </p:sp>
      <p:sp>
        <p:nvSpPr>
          <p:cNvPr id="18" name="Text Placeholder 17">
            <a:extLst>
              <a:ext uri="{FF2B5EF4-FFF2-40B4-BE49-F238E27FC236}">
                <a16:creationId xmlns:a16="http://schemas.microsoft.com/office/drawing/2014/main" id="{D5B1D31A-1072-4488-8176-064D101F59B2}"/>
              </a:ext>
            </a:extLst>
          </p:cNvPr>
          <p:cNvSpPr>
            <a:spLocks noGrp="1"/>
          </p:cNvSpPr>
          <p:nvPr>
            <p:ph type="body" sz="quarter" idx="15" hasCustomPrompt="1"/>
          </p:nvPr>
        </p:nvSpPr>
        <p:spPr>
          <a:xfrm>
            <a:off x="609600" y="2849450"/>
            <a:ext cx="2686630" cy="2876550"/>
          </a:xfrm>
          <a:noFill/>
          <a:ln>
            <a:solidFill>
              <a:schemeClr val="accent1"/>
            </a:solidFill>
          </a:ln>
        </p:spPr>
        <p:txBody>
          <a:bodyPr lIns="180000" tIns="180000" rIns="180000" bIns="180000">
            <a:noAutofit/>
          </a:bodyPr>
          <a:lstStyle>
            <a:lvl1pPr marL="0" indent="0">
              <a:lnSpc>
                <a:spcPct val="100000"/>
              </a:lnSpc>
              <a:buNone/>
              <a:defRPr sz="2000"/>
            </a:lvl1pPr>
          </a:lstStyle>
          <a:p>
            <a:pPr lvl="0"/>
            <a:r>
              <a:rPr lang="en-US" dirty="0"/>
              <a:t>Click to add text</a:t>
            </a:r>
          </a:p>
        </p:txBody>
      </p:sp>
      <p:sp>
        <p:nvSpPr>
          <p:cNvPr id="5" name="Slide Number Placeholder 4">
            <a:extLst>
              <a:ext uri="{FF2B5EF4-FFF2-40B4-BE49-F238E27FC236}">
                <a16:creationId xmlns:a16="http://schemas.microsoft.com/office/drawing/2014/main" id="{F8382FB9-7D18-4174-9B0A-336A77C9A80A}"/>
              </a:ext>
            </a:extLst>
          </p:cNvPr>
          <p:cNvSpPr>
            <a:spLocks noGrp="1"/>
          </p:cNvSpPr>
          <p:nvPr>
            <p:ph type="sldNum" sz="quarter" idx="12"/>
          </p:nvPr>
        </p:nvSpPr>
        <p:spPr/>
        <p:txBody>
          <a:bodyPr/>
          <a:lstStyle>
            <a:lvl1pPr>
              <a:lnSpc>
                <a:spcPct val="100000"/>
              </a:lnSpc>
              <a:defRPr/>
            </a:lvl1pPr>
          </a:lstStyle>
          <a:p>
            <a:fld id="{F8E47D07-9D1E-4FE9-B31A-2F5863681021}" type="slidenum">
              <a:rPr lang="en-GB" smtClean="0"/>
              <a:pPr/>
              <a:t>‹#›</a:t>
            </a:fld>
            <a:endParaRPr lang="en-GB"/>
          </a:p>
        </p:txBody>
      </p:sp>
      <p:sp>
        <p:nvSpPr>
          <p:cNvPr id="28" name="Text Placeholder 27">
            <a:extLst>
              <a:ext uri="{FF2B5EF4-FFF2-40B4-BE49-F238E27FC236}">
                <a16:creationId xmlns:a16="http://schemas.microsoft.com/office/drawing/2014/main" id="{4A375546-B5E2-4A34-9E57-6FD13BAC4AC9}"/>
              </a:ext>
            </a:extLst>
          </p:cNvPr>
          <p:cNvSpPr>
            <a:spLocks noGrp="1"/>
          </p:cNvSpPr>
          <p:nvPr>
            <p:ph type="body" sz="quarter" idx="13" hasCustomPrompt="1"/>
          </p:nvPr>
        </p:nvSpPr>
        <p:spPr>
          <a:xfrm>
            <a:off x="609600" y="2032113"/>
            <a:ext cx="2812872" cy="817200"/>
          </a:xfrm>
          <a:custGeom>
            <a:avLst/>
            <a:gdLst>
              <a:gd name="connsiteX0" fmla="*/ 0 w 2916238"/>
              <a:gd name="connsiteY0" fmla="*/ 0 h 817200"/>
              <a:gd name="connsiteX1" fmla="*/ 752 w 2916238"/>
              <a:gd name="connsiteY1" fmla="*/ 0 h 817200"/>
              <a:gd name="connsiteX2" fmla="*/ 2175412 w 2916238"/>
              <a:gd name="connsiteY2" fmla="*/ 0 h 817200"/>
              <a:gd name="connsiteX3" fmla="*/ 2785012 w 2916238"/>
              <a:gd name="connsiteY3" fmla="*/ 0 h 817200"/>
              <a:gd name="connsiteX4" fmla="*/ 2916238 w 2916238"/>
              <a:gd name="connsiteY4" fmla="*/ 408600 h 817200"/>
              <a:gd name="connsiteX5" fmla="*/ 2785012 w 2916238"/>
              <a:gd name="connsiteY5" fmla="*/ 817200 h 817200"/>
              <a:gd name="connsiteX6" fmla="*/ 2175412 w 2916238"/>
              <a:gd name="connsiteY6" fmla="*/ 817200 h 817200"/>
              <a:gd name="connsiteX7" fmla="*/ 752 w 2916238"/>
              <a:gd name="connsiteY7" fmla="*/ 817200 h 817200"/>
              <a:gd name="connsiteX8" fmla="*/ 0 w 2916238"/>
              <a:gd name="connsiteY8" fmla="*/ 817200 h 81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6238" h="817200">
                <a:moveTo>
                  <a:pt x="0" y="0"/>
                </a:moveTo>
                <a:lnTo>
                  <a:pt x="752" y="0"/>
                </a:lnTo>
                <a:lnTo>
                  <a:pt x="2175412" y="0"/>
                </a:lnTo>
                <a:lnTo>
                  <a:pt x="2785012" y="0"/>
                </a:lnTo>
                <a:lnTo>
                  <a:pt x="2916238" y="408600"/>
                </a:lnTo>
                <a:lnTo>
                  <a:pt x="2785012" y="817200"/>
                </a:lnTo>
                <a:lnTo>
                  <a:pt x="2175412" y="817200"/>
                </a:lnTo>
                <a:lnTo>
                  <a:pt x="752" y="817200"/>
                </a:lnTo>
                <a:lnTo>
                  <a:pt x="0" y="817200"/>
                </a:lnTo>
                <a:close/>
              </a:path>
            </a:pathLst>
          </a:custGeom>
          <a:solidFill>
            <a:schemeClr val="accent1"/>
          </a:solidFill>
          <a:ln>
            <a:solidFill>
              <a:schemeClr val="accent1"/>
            </a:solidFill>
          </a:ln>
        </p:spPr>
        <p:txBody>
          <a:bodyPr wrap="square" lIns="180000" rIns="180000" anchor="ctr" anchorCtr="0">
            <a:normAutofit/>
          </a:bodyPr>
          <a:lstStyle>
            <a:lvl1pPr marL="0" indent="0">
              <a:lnSpc>
                <a:spcPct val="100000"/>
              </a:lnSpc>
              <a:buNone/>
              <a:defRPr sz="2000" b="1">
                <a:solidFill>
                  <a:schemeClr val="bg1"/>
                </a:solidFill>
              </a:defRPr>
            </a:lvl1pPr>
            <a:lvl2pPr marL="0" indent="0">
              <a:buNone/>
              <a:defRPr/>
            </a:lvl2pPr>
          </a:lstStyle>
          <a:p>
            <a:pPr lvl="0"/>
            <a:r>
              <a:rPr lang="en-US" dirty="0"/>
              <a:t>Click to add heading</a:t>
            </a:r>
          </a:p>
        </p:txBody>
      </p:sp>
      <p:sp>
        <p:nvSpPr>
          <p:cNvPr id="19" name="Text Placeholder 17">
            <a:extLst>
              <a:ext uri="{FF2B5EF4-FFF2-40B4-BE49-F238E27FC236}">
                <a16:creationId xmlns:a16="http://schemas.microsoft.com/office/drawing/2014/main" id="{10B4C999-11DB-49A6-8AB3-B2F9DC1BC18C}"/>
              </a:ext>
            </a:extLst>
          </p:cNvPr>
          <p:cNvSpPr>
            <a:spLocks noGrp="1"/>
          </p:cNvSpPr>
          <p:nvPr>
            <p:ph type="body" sz="quarter" idx="16" hasCustomPrompt="1"/>
          </p:nvPr>
        </p:nvSpPr>
        <p:spPr>
          <a:xfrm>
            <a:off x="3381303" y="2849450"/>
            <a:ext cx="2686630" cy="2876550"/>
          </a:xfrm>
          <a:noFill/>
          <a:ln>
            <a:solidFill>
              <a:schemeClr val="accent3"/>
            </a:solidFill>
          </a:ln>
        </p:spPr>
        <p:txBody>
          <a:bodyPr lIns="180000" tIns="180000" rIns="180000" bIns="180000">
            <a:noAutofit/>
          </a:bodyPr>
          <a:lstStyle>
            <a:lvl1pPr marL="0" indent="0">
              <a:lnSpc>
                <a:spcPct val="100000"/>
              </a:lnSpc>
              <a:buNone/>
              <a:defRPr sz="2000"/>
            </a:lvl1pPr>
          </a:lstStyle>
          <a:p>
            <a:pPr lvl="0"/>
            <a:r>
              <a:rPr lang="en-US" dirty="0"/>
              <a:t>Click to add text</a:t>
            </a:r>
          </a:p>
        </p:txBody>
      </p:sp>
      <p:sp>
        <p:nvSpPr>
          <p:cNvPr id="27" name="Text Placeholder 26">
            <a:extLst>
              <a:ext uri="{FF2B5EF4-FFF2-40B4-BE49-F238E27FC236}">
                <a16:creationId xmlns:a16="http://schemas.microsoft.com/office/drawing/2014/main" id="{B7D4CF97-9894-4D12-B5CD-6E7A0BEFEBCE}"/>
              </a:ext>
            </a:extLst>
          </p:cNvPr>
          <p:cNvSpPr>
            <a:spLocks noGrp="1"/>
          </p:cNvSpPr>
          <p:nvPr>
            <p:ph type="body" sz="quarter" idx="17" hasCustomPrompt="1"/>
          </p:nvPr>
        </p:nvSpPr>
        <p:spPr>
          <a:xfrm>
            <a:off x="3381303" y="2032113"/>
            <a:ext cx="2798402" cy="817200"/>
          </a:xfrm>
          <a:custGeom>
            <a:avLst/>
            <a:gdLst>
              <a:gd name="connsiteX0" fmla="*/ 0 w 2901237"/>
              <a:gd name="connsiteY0" fmla="*/ 0 h 817200"/>
              <a:gd name="connsiteX1" fmla="*/ 601120 w 2901237"/>
              <a:gd name="connsiteY1" fmla="*/ 0 h 817200"/>
              <a:gd name="connsiteX2" fmla="*/ 2780970 w 2901237"/>
              <a:gd name="connsiteY2" fmla="*/ 0 h 817200"/>
              <a:gd name="connsiteX3" fmla="*/ 2780971 w 2901237"/>
              <a:gd name="connsiteY3" fmla="*/ 0 h 817200"/>
              <a:gd name="connsiteX4" fmla="*/ 2901237 w 2901237"/>
              <a:gd name="connsiteY4" fmla="*/ 408600 h 817200"/>
              <a:gd name="connsiteX5" fmla="*/ 2780970 w 2901237"/>
              <a:gd name="connsiteY5" fmla="*/ 817200 h 817200"/>
              <a:gd name="connsiteX6" fmla="*/ 601120 w 2901237"/>
              <a:gd name="connsiteY6" fmla="*/ 817200 h 817200"/>
              <a:gd name="connsiteX7" fmla="*/ 0 w 2901237"/>
              <a:gd name="connsiteY7" fmla="*/ 817200 h 817200"/>
              <a:gd name="connsiteX8" fmla="*/ 120267 w 2901237"/>
              <a:gd name="connsiteY8" fmla="*/ 408600 h 81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1237" h="817200">
                <a:moveTo>
                  <a:pt x="0" y="0"/>
                </a:moveTo>
                <a:lnTo>
                  <a:pt x="601120" y="0"/>
                </a:lnTo>
                <a:lnTo>
                  <a:pt x="2780970" y="0"/>
                </a:lnTo>
                <a:lnTo>
                  <a:pt x="2780971" y="0"/>
                </a:lnTo>
                <a:lnTo>
                  <a:pt x="2901237" y="408600"/>
                </a:lnTo>
                <a:lnTo>
                  <a:pt x="2780970" y="817200"/>
                </a:lnTo>
                <a:lnTo>
                  <a:pt x="601120" y="817200"/>
                </a:lnTo>
                <a:lnTo>
                  <a:pt x="0" y="817200"/>
                </a:lnTo>
                <a:lnTo>
                  <a:pt x="120267" y="408600"/>
                </a:lnTo>
                <a:close/>
              </a:path>
            </a:pathLst>
          </a:custGeom>
          <a:solidFill>
            <a:schemeClr val="accent3"/>
          </a:solidFill>
          <a:ln>
            <a:solidFill>
              <a:schemeClr val="accent3"/>
            </a:solidFill>
          </a:ln>
        </p:spPr>
        <p:txBody>
          <a:bodyPr wrap="square" lIns="180000" rIns="180000" anchor="ctr" anchorCtr="0">
            <a:normAutofit/>
          </a:bodyPr>
          <a:lstStyle>
            <a:lvl1pPr marL="0" indent="0">
              <a:lnSpc>
                <a:spcPct val="100000"/>
              </a:lnSpc>
              <a:buNone/>
              <a:defRPr sz="2000" b="1">
                <a:solidFill>
                  <a:schemeClr val="bg1"/>
                </a:solidFill>
              </a:defRPr>
            </a:lvl1pPr>
            <a:lvl2pPr marL="0" indent="0">
              <a:buNone/>
              <a:defRPr/>
            </a:lvl2pPr>
          </a:lstStyle>
          <a:p>
            <a:pPr lvl="0"/>
            <a:r>
              <a:rPr lang="en-US" dirty="0"/>
              <a:t>Click to add heading</a:t>
            </a:r>
          </a:p>
        </p:txBody>
      </p:sp>
      <p:sp>
        <p:nvSpPr>
          <p:cNvPr id="21" name="Text Placeholder 17">
            <a:extLst>
              <a:ext uri="{FF2B5EF4-FFF2-40B4-BE49-F238E27FC236}">
                <a16:creationId xmlns:a16="http://schemas.microsoft.com/office/drawing/2014/main" id="{B8A0AAAB-DFCF-4F8D-90DA-DBD02013396C}"/>
              </a:ext>
            </a:extLst>
          </p:cNvPr>
          <p:cNvSpPr>
            <a:spLocks noGrp="1"/>
          </p:cNvSpPr>
          <p:nvPr>
            <p:ph type="body" sz="quarter" idx="18" hasCustomPrompt="1"/>
          </p:nvPr>
        </p:nvSpPr>
        <p:spPr>
          <a:xfrm>
            <a:off x="6138536" y="2849450"/>
            <a:ext cx="2686630" cy="2876550"/>
          </a:xfrm>
          <a:noFill/>
          <a:ln>
            <a:solidFill>
              <a:schemeClr val="tx1"/>
            </a:solidFill>
          </a:ln>
        </p:spPr>
        <p:txBody>
          <a:bodyPr lIns="180000" tIns="180000" rIns="180000" bIns="180000">
            <a:noAutofit/>
          </a:bodyPr>
          <a:lstStyle>
            <a:lvl1pPr marL="0" indent="0">
              <a:lnSpc>
                <a:spcPct val="100000"/>
              </a:lnSpc>
              <a:buNone/>
              <a:defRPr sz="20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add text</a:t>
            </a:r>
          </a:p>
        </p:txBody>
      </p:sp>
      <p:sp>
        <p:nvSpPr>
          <p:cNvPr id="26" name="Text Placeholder 25">
            <a:extLst>
              <a:ext uri="{FF2B5EF4-FFF2-40B4-BE49-F238E27FC236}">
                <a16:creationId xmlns:a16="http://schemas.microsoft.com/office/drawing/2014/main" id="{1693F23D-9700-4C2B-8C74-EC7DABC03DE5}"/>
              </a:ext>
            </a:extLst>
          </p:cNvPr>
          <p:cNvSpPr>
            <a:spLocks noGrp="1"/>
          </p:cNvSpPr>
          <p:nvPr>
            <p:ph type="body" sz="quarter" idx="21" hasCustomPrompt="1"/>
          </p:nvPr>
        </p:nvSpPr>
        <p:spPr>
          <a:xfrm>
            <a:off x="8895770" y="2849312"/>
            <a:ext cx="2686630" cy="2876549"/>
          </a:xfrm>
          <a:prstGeom prst="rect">
            <a:avLst/>
          </a:prstGeom>
          <a:noFill/>
          <a:ln>
            <a:solidFill>
              <a:srgbClr val="D8DFDE"/>
            </a:solidFill>
          </a:ln>
        </p:spPr>
        <p:txBody>
          <a:bodyPr wrap="square" lIns="180000" tIns="180000" rIns="180000" bIns="180000" anchor="t" anchorCtr="0">
            <a:noAutofit/>
          </a:bodyPr>
          <a:lstStyle>
            <a:lvl1pPr marL="0" indent="0">
              <a:lnSpc>
                <a:spcPct val="100000"/>
              </a:lnSpc>
              <a:buNone/>
              <a:defRPr sz="2000" b="0">
                <a:solidFill>
                  <a:schemeClr val="tx1"/>
                </a:solidFill>
              </a:defRPr>
            </a:lvl1pPr>
            <a:lvl2pPr marL="0" indent="0">
              <a:buNone/>
              <a:defRPr/>
            </a:lvl2pPr>
          </a:lstStyle>
          <a:p>
            <a:pPr lvl="0"/>
            <a:r>
              <a:rPr lang="en-US" dirty="0"/>
              <a:t>Click to add heading</a:t>
            </a:r>
          </a:p>
        </p:txBody>
      </p:sp>
      <p:sp>
        <p:nvSpPr>
          <p:cNvPr id="25" name="Text Placeholder 24">
            <a:extLst>
              <a:ext uri="{FF2B5EF4-FFF2-40B4-BE49-F238E27FC236}">
                <a16:creationId xmlns:a16="http://schemas.microsoft.com/office/drawing/2014/main" id="{2FA2D96A-3279-4543-B199-078C69DB5ECC}"/>
              </a:ext>
            </a:extLst>
          </p:cNvPr>
          <p:cNvSpPr>
            <a:spLocks noGrp="1"/>
          </p:cNvSpPr>
          <p:nvPr>
            <p:ph type="body" sz="quarter" idx="22" hasCustomPrompt="1"/>
          </p:nvPr>
        </p:nvSpPr>
        <p:spPr>
          <a:xfrm>
            <a:off x="8895769" y="2032113"/>
            <a:ext cx="2686631" cy="817200"/>
          </a:xfrm>
          <a:custGeom>
            <a:avLst/>
            <a:gdLst>
              <a:gd name="connsiteX0" fmla="*/ 0 w 2785358"/>
              <a:gd name="connsiteY0" fmla="*/ 0 h 817200"/>
              <a:gd name="connsiteX1" fmla="*/ 75364 w 2785358"/>
              <a:gd name="connsiteY1" fmla="*/ 0 h 817200"/>
              <a:gd name="connsiteX2" fmla="*/ 450010 w 2785358"/>
              <a:gd name="connsiteY2" fmla="*/ 0 h 817200"/>
              <a:gd name="connsiteX3" fmla="*/ 485241 w 2785358"/>
              <a:gd name="connsiteY3" fmla="*/ 0 h 817200"/>
              <a:gd name="connsiteX4" fmla="*/ 2665092 w 2785358"/>
              <a:gd name="connsiteY4" fmla="*/ 0 h 817200"/>
              <a:gd name="connsiteX5" fmla="*/ 2785358 w 2785358"/>
              <a:gd name="connsiteY5" fmla="*/ 0 h 817200"/>
              <a:gd name="connsiteX6" fmla="*/ 2785358 w 2785358"/>
              <a:gd name="connsiteY6" fmla="*/ 408600 h 817200"/>
              <a:gd name="connsiteX7" fmla="*/ 2785358 w 2785358"/>
              <a:gd name="connsiteY7" fmla="*/ 817200 h 817200"/>
              <a:gd name="connsiteX8" fmla="*/ 2665091 w 2785358"/>
              <a:gd name="connsiteY8" fmla="*/ 817200 h 817200"/>
              <a:gd name="connsiteX9" fmla="*/ 485241 w 2785358"/>
              <a:gd name="connsiteY9" fmla="*/ 817200 h 817200"/>
              <a:gd name="connsiteX10" fmla="*/ 42544 w 2785358"/>
              <a:gd name="connsiteY10" fmla="*/ 817200 h 817200"/>
              <a:gd name="connsiteX11" fmla="*/ 42544 w 2785358"/>
              <a:gd name="connsiteY11" fmla="*/ 817199 h 817200"/>
              <a:gd name="connsiteX12" fmla="*/ 75363 w 2785358"/>
              <a:gd name="connsiteY12" fmla="*/ 817199 h 817200"/>
              <a:gd name="connsiteX13" fmla="*/ 75363 w 2785358"/>
              <a:gd name="connsiteY13" fmla="*/ 817198 h 817200"/>
              <a:gd name="connsiteX14" fmla="*/ 0 w 2785358"/>
              <a:gd name="connsiteY14" fmla="*/ 817198 h 817200"/>
              <a:gd name="connsiteX15" fmla="*/ 135060 w 2785358"/>
              <a:gd name="connsiteY15" fmla="*/ 408599 h 81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85358" h="817200">
                <a:moveTo>
                  <a:pt x="0" y="0"/>
                </a:moveTo>
                <a:lnTo>
                  <a:pt x="75364" y="0"/>
                </a:lnTo>
                <a:lnTo>
                  <a:pt x="450010" y="0"/>
                </a:lnTo>
                <a:lnTo>
                  <a:pt x="485241" y="0"/>
                </a:lnTo>
                <a:lnTo>
                  <a:pt x="2665092" y="0"/>
                </a:lnTo>
                <a:lnTo>
                  <a:pt x="2785358" y="0"/>
                </a:lnTo>
                <a:lnTo>
                  <a:pt x="2785358" y="408600"/>
                </a:lnTo>
                <a:lnTo>
                  <a:pt x="2785358" y="817200"/>
                </a:lnTo>
                <a:lnTo>
                  <a:pt x="2665091" y="817200"/>
                </a:lnTo>
                <a:lnTo>
                  <a:pt x="485241" y="817200"/>
                </a:lnTo>
                <a:lnTo>
                  <a:pt x="42544" y="817200"/>
                </a:lnTo>
                <a:lnTo>
                  <a:pt x="42544" y="817199"/>
                </a:lnTo>
                <a:lnTo>
                  <a:pt x="75363" y="817199"/>
                </a:lnTo>
                <a:lnTo>
                  <a:pt x="75363" y="817198"/>
                </a:lnTo>
                <a:lnTo>
                  <a:pt x="0" y="817198"/>
                </a:lnTo>
                <a:lnTo>
                  <a:pt x="135060" y="408599"/>
                </a:lnTo>
                <a:close/>
              </a:path>
            </a:pathLst>
          </a:custGeom>
          <a:solidFill>
            <a:srgbClr val="D8DFDE"/>
          </a:solidFill>
          <a:ln>
            <a:solidFill>
              <a:srgbClr val="D8DFDE"/>
            </a:solidFill>
          </a:ln>
        </p:spPr>
        <p:txBody>
          <a:bodyPr wrap="square" lIns="180000" rIns="180000" anchor="ctr" anchorCtr="0">
            <a:normAutofit/>
          </a:bodyPr>
          <a:lstStyle>
            <a:lvl1pPr marL="0" indent="0">
              <a:lnSpc>
                <a:spcPct val="100000"/>
              </a:lnSpc>
              <a:buNone/>
              <a:defRPr sz="2000" b="1">
                <a:solidFill>
                  <a:schemeClr val="tx1"/>
                </a:solidFill>
              </a:defRPr>
            </a:lvl1pPr>
            <a:lvl2pPr marL="0" indent="0">
              <a:buNone/>
              <a:defRPr/>
            </a:lvl2pPr>
          </a:lstStyle>
          <a:p>
            <a:pPr lvl="0"/>
            <a:r>
              <a:rPr lang="en-US" dirty="0"/>
              <a:t>Click to add heading</a:t>
            </a:r>
          </a:p>
        </p:txBody>
      </p:sp>
      <p:sp>
        <p:nvSpPr>
          <p:cNvPr id="4" name="Title 3">
            <a:extLst>
              <a:ext uri="{FF2B5EF4-FFF2-40B4-BE49-F238E27FC236}">
                <a16:creationId xmlns:a16="http://schemas.microsoft.com/office/drawing/2014/main" id="{1F86A654-81DD-9D81-F84F-289D9BD8B74C}"/>
              </a:ext>
            </a:extLst>
          </p:cNvPr>
          <p:cNvSpPr>
            <a:spLocks noGrp="1"/>
          </p:cNvSpPr>
          <p:nvPr>
            <p:ph type="title" hasCustomPrompt="1"/>
          </p:nvPr>
        </p:nvSpPr>
        <p:spPr/>
        <p:txBody>
          <a:bodyPr/>
          <a:lstStyle/>
          <a:p>
            <a:r>
              <a:rPr lang="en-US" dirty="0"/>
              <a:t>Click to enter title here</a:t>
            </a:r>
          </a:p>
        </p:txBody>
      </p:sp>
    </p:spTree>
    <p:custDataLst>
      <p:tags r:id="rId1"/>
    </p:custDataLst>
    <p:extLst>
      <p:ext uri="{BB962C8B-B14F-4D97-AF65-F5344CB8AC3E}">
        <p14:creationId xmlns:p14="http://schemas.microsoft.com/office/powerpoint/2010/main" val="355779959"/>
      </p:ext>
    </p:extLst>
  </p:cSld>
  <p:clrMapOvr>
    <a:masterClrMapping/>
  </p:clrMapOvr>
  <p:extLst>
    <p:ext uri="{DCECCB84-F9BA-43D5-87BE-67443E8EF086}">
      <p15:sldGuideLst xmlns:p15="http://schemas.microsoft.com/office/powerpoint/2012/main">
        <p15:guide id="5" orient="horz" pos="925" userDrawn="1">
          <p15:clr>
            <a:srgbClr val="A6428C"/>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 Column Proces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CD3461D-2D14-40AF-A11E-E32A29AD5DDA}"/>
              </a:ext>
            </a:extLst>
          </p:cNvPr>
          <p:cNvSpPr>
            <a:spLocks noGrp="1"/>
          </p:cNvSpPr>
          <p:nvPr>
            <p:ph type="dt" sz="half" idx="10"/>
          </p:nvPr>
        </p:nvSpPr>
        <p:spPr/>
        <p:txBody>
          <a:bodyPr/>
          <a:lstStyle>
            <a:lvl1pPr>
              <a:lnSpc>
                <a:spcPct val="100000"/>
              </a:lnSpc>
              <a:defRPr/>
            </a:lvl1pPr>
          </a:lstStyle>
          <a:p>
            <a:endParaRPr lang="en-GB"/>
          </a:p>
        </p:txBody>
      </p:sp>
      <p:sp>
        <p:nvSpPr>
          <p:cNvPr id="20" name="Text Placeholder 96">
            <a:extLst>
              <a:ext uri="{FF2B5EF4-FFF2-40B4-BE49-F238E27FC236}">
                <a16:creationId xmlns:a16="http://schemas.microsoft.com/office/drawing/2014/main" id="{7790730A-1804-4570-8AF0-4427D8EE38D9}"/>
              </a:ext>
            </a:extLst>
          </p:cNvPr>
          <p:cNvSpPr>
            <a:spLocks noGrp="1"/>
          </p:cNvSpPr>
          <p:nvPr>
            <p:ph type="body" sz="quarter" idx="111" hasCustomPrompt="1"/>
          </p:nvPr>
        </p:nvSpPr>
        <p:spPr>
          <a:xfrm>
            <a:off x="609600" y="6200775"/>
            <a:ext cx="9753600" cy="657225"/>
          </a:xfrm>
        </p:spPr>
        <p:txBody>
          <a:bodyPr bIns="72000" anchor="b" anchorCtr="0">
            <a:noAutofit/>
          </a:bodyPr>
          <a:lstStyle>
            <a:lvl1pPr>
              <a:lnSpc>
                <a:spcPct val="100000"/>
              </a:lnSpc>
              <a:spcAft>
                <a:spcPts val="300"/>
              </a:spcAft>
              <a:buNone/>
              <a:defRPr sz="800"/>
            </a:lvl1pPr>
          </a:lstStyle>
          <a:p>
            <a:pPr lvl="0"/>
            <a:r>
              <a:rPr lang="en-US" dirty="0"/>
              <a:t>Footnotes</a:t>
            </a:r>
          </a:p>
        </p:txBody>
      </p:sp>
      <p:sp>
        <p:nvSpPr>
          <p:cNvPr id="18" name="Text Placeholder 17">
            <a:extLst>
              <a:ext uri="{FF2B5EF4-FFF2-40B4-BE49-F238E27FC236}">
                <a16:creationId xmlns:a16="http://schemas.microsoft.com/office/drawing/2014/main" id="{D5B1D31A-1072-4488-8176-064D101F59B2}"/>
              </a:ext>
            </a:extLst>
          </p:cNvPr>
          <p:cNvSpPr>
            <a:spLocks noGrp="1"/>
          </p:cNvSpPr>
          <p:nvPr>
            <p:ph type="body" sz="quarter" idx="15" hasCustomPrompt="1"/>
          </p:nvPr>
        </p:nvSpPr>
        <p:spPr>
          <a:xfrm>
            <a:off x="609600" y="2849450"/>
            <a:ext cx="2097825" cy="2876549"/>
          </a:xfrm>
          <a:noFill/>
          <a:ln>
            <a:solidFill>
              <a:schemeClr val="accent2"/>
            </a:solidFill>
          </a:ln>
        </p:spPr>
        <p:txBody>
          <a:bodyPr lIns="180000" tIns="180000" rIns="180000" bIns="180000">
            <a:noAutofit/>
          </a:bodyPr>
          <a:lstStyle>
            <a:lvl1pPr marL="0" indent="0">
              <a:lnSpc>
                <a:spcPct val="100000"/>
              </a:lnSpc>
              <a:buNone/>
              <a:defRPr sz="2000"/>
            </a:lvl1pPr>
          </a:lstStyle>
          <a:p>
            <a:pPr lvl="0"/>
            <a:r>
              <a:rPr lang="en-US" dirty="0"/>
              <a:t>Click to add text</a:t>
            </a:r>
          </a:p>
        </p:txBody>
      </p:sp>
      <p:sp>
        <p:nvSpPr>
          <p:cNvPr id="5" name="Slide Number Placeholder 4">
            <a:extLst>
              <a:ext uri="{FF2B5EF4-FFF2-40B4-BE49-F238E27FC236}">
                <a16:creationId xmlns:a16="http://schemas.microsoft.com/office/drawing/2014/main" id="{F8382FB9-7D18-4174-9B0A-336A77C9A80A}"/>
              </a:ext>
            </a:extLst>
          </p:cNvPr>
          <p:cNvSpPr>
            <a:spLocks noGrp="1"/>
          </p:cNvSpPr>
          <p:nvPr>
            <p:ph type="sldNum" sz="quarter" idx="12"/>
          </p:nvPr>
        </p:nvSpPr>
        <p:spPr/>
        <p:txBody>
          <a:bodyPr/>
          <a:lstStyle>
            <a:lvl1pPr>
              <a:lnSpc>
                <a:spcPct val="100000"/>
              </a:lnSpc>
              <a:defRPr/>
            </a:lvl1pPr>
          </a:lstStyle>
          <a:p>
            <a:fld id="{F8E47D07-9D1E-4FE9-B31A-2F5863681021}" type="slidenum">
              <a:rPr lang="en-GB" smtClean="0"/>
              <a:pPr/>
              <a:t>‹#›</a:t>
            </a:fld>
            <a:endParaRPr lang="en-GB"/>
          </a:p>
        </p:txBody>
      </p:sp>
      <p:sp>
        <p:nvSpPr>
          <p:cNvPr id="39" name="Text Placeholder 38">
            <a:extLst>
              <a:ext uri="{FF2B5EF4-FFF2-40B4-BE49-F238E27FC236}">
                <a16:creationId xmlns:a16="http://schemas.microsoft.com/office/drawing/2014/main" id="{8D6CB9D3-FFF8-41F8-AB84-829079938EC7}"/>
              </a:ext>
            </a:extLst>
          </p:cNvPr>
          <p:cNvSpPr>
            <a:spLocks noGrp="1"/>
          </p:cNvSpPr>
          <p:nvPr>
            <p:ph type="body" sz="quarter" idx="13" hasCustomPrompt="1"/>
          </p:nvPr>
        </p:nvSpPr>
        <p:spPr>
          <a:xfrm>
            <a:off x="609600" y="2032113"/>
            <a:ext cx="2224300" cy="817200"/>
          </a:xfrm>
          <a:custGeom>
            <a:avLst/>
            <a:gdLst>
              <a:gd name="connsiteX0" fmla="*/ 0 w 2305886"/>
              <a:gd name="connsiteY0" fmla="*/ 0 h 817200"/>
              <a:gd name="connsiteX1" fmla="*/ 2174660 w 2305886"/>
              <a:gd name="connsiteY1" fmla="*/ 0 h 817200"/>
              <a:gd name="connsiteX2" fmla="*/ 2305886 w 2305886"/>
              <a:gd name="connsiteY2" fmla="*/ 408600 h 817200"/>
              <a:gd name="connsiteX3" fmla="*/ 2174660 w 2305886"/>
              <a:gd name="connsiteY3" fmla="*/ 817200 h 817200"/>
              <a:gd name="connsiteX4" fmla="*/ 0 w 2305886"/>
              <a:gd name="connsiteY4" fmla="*/ 817200 h 81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5886" h="817200">
                <a:moveTo>
                  <a:pt x="0" y="0"/>
                </a:moveTo>
                <a:lnTo>
                  <a:pt x="2174660" y="0"/>
                </a:lnTo>
                <a:lnTo>
                  <a:pt x="2305886" y="408600"/>
                </a:lnTo>
                <a:lnTo>
                  <a:pt x="2174660" y="817200"/>
                </a:lnTo>
                <a:lnTo>
                  <a:pt x="0" y="817200"/>
                </a:lnTo>
                <a:close/>
              </a:path>
            </a:pathLst>
          </a:custGeom>
          <a:solidFill>
            <a:schemeClr val="accent2"/>
          </a:solidFill>
          <a:ln>
            <a:solidFill>
              <a:schemeClr val="accent2"/>
            </a:solidFill>
          </a:ln>
        </p:spPr>
        <p:txBody>
          <a:bodyPr wrap="square" lIns="180000" rIns="180000" anchor="ctr" anchorCtr="0">
            <a:normAutofit/>
          </a:bodyPr>
          <a:lstStyle>
            <a:lvl1pPr marL="0" indent="0">
              <a:lnSpc>
                <a:spcPct val="100000"/>
              </a:lnSpc>
              <a:buNone/>
              <a:defRPr sz="2000" b="1">
                <a:solidFill>
                  <a:schemeClr val="bg1"/>
                </a:solidFill>
              </a:defRPr>
            </a:lvl1pPr>
            <a:lvl2pPr marL="0" indent="0">
              <a:buNone/>
              <a:defRPr/>
            </a:lvl2pPr>
          </a:lstStyle>
          <a:p>
            <a:pPr lvl="0"/>
            <a:r>
              <a:rPr lang="en-US" dirty="0"/>
              <a:t>Click to add heading</a:t>
            </a:r>
          </a:p>
        </p:txBody>
      </p:sp>
      <p:sp>
        <p:nvSpPr>
          <p:cNvPr id="19" name="Text Placeholder 17">
            <a:extLst>
              <a:ext uri="{FF2B5EF4-FFF2-40B4-BE49-F238E27FC236}">
                <a16:creationId xmlns:a16="http://schemas.microsoft.com/office/drawing/2014/main" id="{10B4C999-11DB-49A6-8AB3-B2F9DC1BC18C}"/>
              </a:ext>
            </a:extLst>
          </p:cNvPr>
          <p:cNvSpPr>
            <a:spLocks noGrp="1"/>
          </p:cNvSpPr>
          <p:nvPr>
            <p:ph type="body" sz="quarter" idx="16" hasCustomPrompt="1"/>
          </p:nvPr>
        </p:nvSpPr>
        <p:spPr>
          <a:xfrm>
            <a:off x="2826952" y="2849450"/>
            <a:ext cx="2097825" cy="2876549"/>
          </a:xfrm>
          <a:noFill/>
          <a:ln>
            <a:solidFill>
              <a:schemeClr val="accent1"/>
            </a:solidFill>
          </a:ln>
        </p:spPr>
        <p:txBody>
          <a:bodyPr lIns="180000" tIns="180000" rIns="180000" bIns="180000">
            <a:noAutofit/>
          </a:bodyPr>
          <a:lstStyle>
            <a:lvl1pPr marL="0" indent="0">
              <a:lnSpc>
                <a:spcPct val="100000"/>
              </a:lnSpc>
              <a:buNone/>
              <a:defRPr sz="2000"/>
            </a:lvl1pPr>
          </a:lstStyle>
          <a:p>
            <a:pPr lvl="0"/>
            <a:r>
              <a:rPr lang="en-US" dirty="0"/>
              <a:t>Click to add text</a:t>
            </a:r>
          </a:p>
        </p:txBody>
      </p:sp>
      <p:sp>
        <p:nvSpPr>
          <p:cNvPr id="40" name="Text Placeholder 39">
            <a:extLst>
              <a:ext uri="{FF2B5EF4-FFF2-40B4-BE49-F238E27FC236}">
                <a16:creationId xmlns:a16="http://schemas.microsoft.com/office/drawing/2014/main" id="{66C0C20F-32BB-4C0E-AAF8-A6A769147834}"/>
              </a:ext>
            </a:extLst>
          </p:cNvPr>
          <p:cNvSpPr>
            <a:spLocks noGrp="1"/>
          </p:cNvSpPr>
          <p:nvPr>
            <p:ph type="body" sz="quarter" idx="17" hasCustomPrompt="1"/>
          </p:nvPr>
        </p:nvSpPr>
        <p:spPr>
          <a:xfrm>
            <a:off x="2831126" y="2032113"/>
            <a:ext cx="2218735" cy="817200"/>
          </a:xfrm>
          <a:custGeom>
            <a:avLst/>
            <a:gdLst>
              <a:gd name="connsiteX0" fmla="*/ 0 w 2300117"/>
              <a:gd name="connsiteY0" fmla="*/ 0 h 817200"/>
              <a:gd name="connsiteX1" fmla="*/ 2179851 w 2300117"/>
              <a:gd name="connsiteY1" fmla="*/ 0 h 817200"/>
              <a:gd name="connsiteX2" fmla="*/ 2300117 w 2300117"/>
              <a:gd name="connsiteY2" fmla="*/ 408600 h 817200"/>
              <a:gd name="connsiteX3" fmla="*/ 2179850 w 2300117"/>
              <a:gd name="connsiteY3" fmla="*/ 817200 h 817200"/>
              <a:gd name="connsiteX4" fmla="*/ 0 w 2300117"/>
              <a:gd name="connsiteY4" fmla="*/ 817200 h 817200"/>
              <a:gd name="connsiteX5" fmla="*/ 120267 w 2300117"/>
              <a:gd name="connsiteY5" fmla="*/ 408600 h 81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0117" h="817200">
                <a:moveTo>
                  <a:pt x="0" y="0"/>
                </a:moveTo>
                <a:lnTo>
                  <a:pt x="2179851" y="0"/>
                </a:lnTo>
                <a:lnTo>
                  <a:pt x="2300117" y="408600"/>
                </a:lnTo>
                <a:lnTo>
                  <a:pt x="2179850" y="817200"/>
                </a:lnTo>
                <a:lnTo>
                  <a:pt x="0" y="817200"/>
                </a:lnTo>
                <a:lnTo>
                  <a:pt x="120267" y="408600"/>
                </a:lnTo>
                <a:close/>
              </a:path>
            </a:pathLst>
          </a:custGeom>
          <a:solidFill>
            <a:schemeClr val="accent1"/>
          </a:solidFill>
          <a:ln>
            <a:solidFill>
              <a:schemeClr val="accent1"/>
            </a:solidFill>
          </a:ln>
        </p:spPr>
        <p:txBody>
          <a:bodyPr wrap="square" lIns="180000" rIns="180000" anchor="ctr" anchorCtr="0">
            <a:normAutofit/>
          </a:bodyPr>
          <a:lstStyle>
            <a:lvl1pPr marL="0" indent="0">
              <a:lnSpc>
                <a:spcPct val="100000"/>
              </a:lnSpc>
              <a:buNone/>
              <a:defRPr sz="2000" b="1">
                <a:solidFill>
                  <a:schemeClr val="bg1"/>
                </a:solidFill>
              </a:defRPr>
            </a:lvl1pPr>
            <a:lvl2pPr marL="0" indent="0">
              <a:buNone/>
              <a:defRPr/>
            </a:lvl2pPr>
          </a:lstStyle>
          <a:p>
            <a:pPr lvl="0"/>
            <a:r>
              <a:rPr lang="en-US" dirty="0"/>
              <a:t>Click to add heading</a:t>
            </a:r>
          </a:p>
        </p:txBody>
      </p:sp>
      <p:sp>
        <p:nvSpPr>
          <p:cNvPr id="21" name="Text Placeholder 17">
            <a:extLst>
              <a:ext uri="{FF2B5EF4-FFF2-40B4-BE49-F238E27FC236}">
                <a16:creationId xmlns:a16="http://schemas.microsoft.com/office/drawing/2014/main" id="{B8A0AAAB-DFCF-4F8D-90DA-DBD02013396C}"/>
              </a:ext>
            </a:extLst>
          </p:cNvPr>
          <p:cNvSpPr>
            <a:spLocks noGrp="1"/>
          </p:cNvSpPr>
          <p:nvPr>
            <p:ph type="body" sz="quarter" idx="18" hasCustomPrompt="1"/>
          </p:nvPr>
        </p:nvSpPr>
        <p:spPr>
          <a:xfrm>
            <a:off x="5044304" y="2849450"/>
            <a:ext cx="2097825" cy="2876549"/>
          </a:xfrm>
          <a:noFill/>
          <a:ln>
            <a:solidFill>
              <a:schemeClr val="accent3"/>
            </a:solidFill>
          </a:ln>
        </p:spPr>
        <p:txBody>
          <a:bodyPr lIns="180000" tIns="180000" rIns="180000" bIns="180000">
            <a:noAutofit/>
          </a:bodyPr>
          <a:lstStyle>
            <a:lvl1pPr marL="0" indent="0">
              <a:lnSpc>
                <a:spcPct val="100000"/>
              </a:lnSpc>
              <a:buNone/>
              <a:defRPr sz="20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add text</a:t>
            </a:r>
          </a:p>
        </p:txBody>
      </p:sp>
      <p:sp>
        <p:nvSpPr>
          <p:cNvPr id="17" name="Text Placeholder 16">
            <a:extLst>
              <a:ext uri="{FF2B5EF4-FFF2-40B4-BE49-F238E27FC236}">
                <a16:creationId xmlns:a16="http://schemas.microsoft.com/office/drawing/2014/main" id="{30B90539-6EE8-4A3B-99A2-131BECE1E80E}"/>
              </a:ext>
            </a:extLst>
          </p:cNvPr>
          <p:cNvSpPr>
            <a:spLocks noGrp="1"/>
          </p:cNvSpPr>
          <p:nvPr>
            <p:ph type="body" sz="quarter" idx="20" hasCustomPrompt="1"/>
          </p:nvPr>
        </p:nvSpPr>
        <p:spPr>
          <a:xfrm>
            <a:off x="5047087" y="2032113"/>
            <a:ext cx="2218735" cy="817200"/>
          </a:xfrm>
          <a:custGeom>
            <a:avLst/>
            <a:gdLst>
              <a:gd name="connsiteX0" fmla="*/ 0 w 2300117"/>
              <a:gd name="connsiteY0" fmla="*/ 0 h 817200"/>
              <a:gd name="connsiteX1" fmla="*/ 2179851 w 2300117"/>
              <a:gd name="connsiteY1" fmla="*/ 0 h 817200"/>
              <a:gd name="connsiteX2" fmla="*/ 2300117 w 2300117"/>
              <a:gd name="connsiteY2" fmla="*/ 408600 h 817200"/>
              <a:gd name="connsiteX3" fmla="*/ 2179850 w 2300117"/>
              <a:gd name="connsiteY3" fmla="*/ 817200 h 817200"/>
              <a:gd name="connsiteX4" fmla="*/ 0 w 2300117"/>
              <a:gd name="connsiteY4" fmla="*/ 817200 h 817200"/>
              <a:gd name="connsiteX5" fmla="*/ 120267 w 2300117"/>
              <a:gd name="connsiteY5" fmla="*/ 408600 h 81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0117" h="817200">
                <a:moveTo>
                  <a:pt x="0" y="0"/>
                </a:moveTo>
                <a:lnTo>
                  <a:pt x="2179851" y="0"/>
                </a:lnTo>
                <a:lnTo>
                  <a:pt x="2300117" y="408600"/>
                </a:lnTo>
                <a:lnTo>
                  <a:pt x="2179850" y="817200"/>
                </a:lnTo>
                <a:lnTo>
                  <a:pt x="0" y="817200"/>
                </a:lnTo>
                <a:lnTo>
                  <a:pt x="120267" y="408600"/>
                </a:lnTo>
                <a:close/>
              </a:path>
            </a:pathLst>
          </a:custGeom>
          <a:solidFill>
            <a:schemeClr val="accent3"/>
          </a:solidFill>
          <a:ln>
            <a:solidFill>
              <a:schemeClr val="accent3"/>
            </a:solidFill>
          </a:ln>
        </p:spPr>
        <p:txBody>
          <a:bodyPr wrap="square" lIns="180000" tIns="180000" rIns="180000" bIns="180000" anchor="ctr" anchorCtr="0">
            <a:normAutofit/>
          </a:bodyPr>
          <a:lstStyle>
            <a:lvl1pPr marL="0" indent="0">
              <a:lnSpc>
                <a:spcPct val="100000"/>
              </a:lnSpc>
              <a:buNone/>
              <a:defRPr sz="2000" b="1">
                <a:solidFill>
                  <a:schemeClr val="bg1"/>
                </a:solidFill>
              </a:defRPr>
            </a:lvl1pPr>
            <a:lvl2pPr marL="432000" indent="0">
              <a:buFont typeface="Arial" panose="020B0604020202020204" pitchFamily="34" charset="0"/>
              <a:buNone/>
              <a:defRPr sz="2000" b="1">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add heading</a:t>
            </a:r>
          </a:p>
        </p:txBody>
      </p:sp>
      <p:sp>
        <p:nvSpPr>
          <p:cNvPr id="41" name="Text Placeholder 40">
            <a:extLst>
              <a:ext uri="{FF2B5EF4-FFF2-40B4-BE49-F238E27FC236}">
                <a16:creationId xmlns:a16="http://schemas.microsoft.com/office/drawing/2014/main" id="{FE232F59-5ADC-46E3-9697-CA7EA3C216B8}"/>
              </a:ext>
            </a:extLst>
          </p:cNvPr>
          <p:cNvSpPr>
            <a:spLocks noGrp="1"/>
          </p:cNvSpPr>
          <p:nvPr>
            <p:ph type="body" sz="quarter" idx="21" hasCustomPrompt="1"/>
          </p:nvPr>
        </p:nvSpPr>
        <p:spPr>
          <a:xfrm>
            <a:off x="7261656" y="2849312"/>
            <a:ext cx="2097825" cy="2876549"/>
          </a:xfrm>
          <a:prstGeom prst="rect">
            <a:avLst/>
          </a:prstGeom>
          <a:noFill/>
          <a:ln>
            <a:solidFill>
              <a:schemeClr val="tx1"/>
            </a:solidFill>
          </a:ln>
        </p:spPr>
        <p:txBody>
          <a:bodyPr wrap="square" lIns="180000" tIns="180000" rIns="180000" bIns="180000" anchor="t" anchorCtr="0">
            <a:noAutofit/>
          </a:bodyPr>
          <a:lstStyle>
            <a:lvl1pPr marL="0" indent="0">
              <a:lnSpc>
                <a:spcPct val="100000"/>
              </a:lnSpc>
              <a:buNone/>
              <a:defRPr sz="2000" b="0">
                <a:solidFill>
                  <a:schemeClr val="tx1"/>
                </a:solidFill>
              </a:defRPr>
            </a:lvl1pPr>
            <a:lvl2pPr marL="0" indent="0">
              <a:buNone/>
              <a:defRPr/>
            </a:lvl2pPr>
          </a:lstStyle>
          <a:p>
            <a:pPr lvl="0"/>
            <a:r>
              <a:rPr lang="en-US" dirty="0"/>
              <a:t>Click to add text</a:t>
            </a:r>
          </a:p>
        </p:txBody>
      </p:sp>
      <p:sp>
        <p:nvSpPr>
          <p:cNvPr id="42" name="Text Placeholder 41">
            <a:extLst>
              <a:ext uri="{FF2B5EF4-FFF2-40B4-BE49-F238E27FC236}">
                <a16:creationId xmlns:a16="http://schemas.microsoft.com/office/drawing/2014/main" id="{B2F6D8DE-FDAF-4886-9A00-5D9F036F05A5}"/>
              </a:ext>
            </a:extLst>
          </p:cNvPr>
          <p:cNvSpPr>
            <a:spLocks noGrp="1"/>
          </p:cNvSpPr>
          <p:nvPr>
            <p:ph type="body" sz="quarter" idx="22" hasCustomPrompt="1"/>
          </p:nvPr>
        </p:nvSpPr>
        <p:spPr>
          <a:xfrm>
            <a:off x="7263049" y="2032113"/>
            <a:ext cx="2218735" cy="817200"/>
          </a:xfrm>
          <a:custGeom>
            <a:avLst/>
            <a:gdLst>
              <a:gd name="connsiteX0" fmla="*/ 0 w 2300117"/>
              <a:gd name="connsiteY0" fmla="*/ 0 h 817200"/>
              <a:gd name="connsiteX1" fmla="*/ 2179851 w 2300117"/>
              <a:gd name="connsiteY1" fmla="*/ 0 h 817200"/>
              <a:gd name="connsiteX2" fmla="*/ 2300117 w 2300117"/>
              <a:gd name="connsiteY2" fmla="*/ 408600 h 817200"/>
              <a:gd name="connsiteX3" fmla="*/ 2179850 w 2300117"/>
              <a:gd name="connsiteY3" fmla="*/ 817200 h 817200"/>
              <a:gd name="connsiteX4" fmla="*/ 0 w 2300117"/>
              <a:gd name="connsiteY4" fmla="*/ 817200 h 817200"/>
              <a:gd name="connsiteX5" fmla="*/ 120267 w 2300117"/>
              <a:gd name="connsiteY5" fmla="*/ 408600 h 81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0117" h="817200">
                <a:moveTo>
                  <a:pt x="0" y="0"/>
                </a:moveTo>
                <a:lnTo>
                  <a:pt x="2179851" y="0"/>
                </a:lnTo>
                <a:lnTo>
                  <a:pt x="2300117" y="408600"/>
                </a:lnTo>
                <a:lnTo>
                  <a:pt x="2179850" y="817200"/>
                </a:lnTo>
                <a:lnTo>
                  <a:pt x="0" y="817200"/>
                </a:lnTo>
                <a:lnTo>
                  <a:pt x="120267" y="408600"/>
                </a:lnTo>
                <a:close/>
              </a:path>
            </a:pathLst>
          </a:custGeom>
          <a:solidFill>
            <a:schemeClr val="tx1"/>
          </a:solidFill>
          <a:ln>
            <a:solidFill>
              <a:schemeClr val="tx1"/>
            </a:solidFill>
          </a:ln>
        </p:spPr>
        <p:txBody>
          <a:bodyPr wrap="square" lIns="180000" rIns="180000" anchor="ctr" anchorCtr="0">
            <a:normAutofit/>
          </a:bodyPr>
          <a:lstStyle>
            <a:lvl1pPr marL="0" indent="0">
              <a:lnSpc>
                <a:spcPct val="100000"/>
              </a:lnSpc>
              <a:buNone/>
              <a:defRPr sz="2000" b="1">
                <a:solidFill>
                  <a:schemeClr val="bg1"/>
                </a:solidFill>
              </a:defRPr>
            </a:lvl1pPr>
            <a:lvl2pPr marL="0" indent="0">
              <a:buNone/>
              <a:defRPr/>
            </a:lvl2pPr>
          </a:lstStyle>
          <a:p>
            <a:pPr lvl="0"/>
            <a:r>
              <a:rPr lang="en-US" dirty="0"/>
              <a:t>Click to add heading</a:t>
            </a:r>
          </a:p>
        </p:txBody>
      </p:sp>
      <p:sp>
        <p:nvSpPr>
          <p:cNvPr id="44" name="Text Placeholder 43">
            <a:extLst>
              <a:ext uri="{FF2B5EF4-FFF2-40B4-BE49-F238E27FC236}">
                <a16:creationId xmlns:a16="http://schemas.microsoft.com/office/drawing/2014/main" id="{884ACBA5-0874-4C39-B8D4-EE3612F7CE7F}"/>
              </a:ext>
            </a:extLst>
          </p:cNvPr>
          <p:cNvSpPr>
            <a:spLocks noGrp="1"/>
          </p:cNvSpPr>
          <p:nvPr>
            <p:ph type="body" sz="quarter" idx="23" hasCustomPrompt="1"/>
          </p:nvPr>
        </p:nvSpPr>
        <p:spPr>
          <a:xfrm>
            <a:off x="9479008" y="2032112"/>
            <a:ext cx="2103392" cy="817201"/>
          </a:xfrm>
          <a:custGeom>
            <a:avLst/>
            <a:gdLst>
              <a:gd name="connsiteX0" fmla="*/ 0 w 2180543"/>
              <a:gd name="connsiteY0" fmla="*/ 0 h 817201"/>
              <a:gd name="connsiteX1" fmla="*/ 49503 w 2180543"/>
              <a:gd name="connsiteY1" fmla="*/ 0 h 817201"/>
              <a:gd name="connsiteX2" fmla="*/ 344110 w 2180543"/>
              <a:gd name="connsiteY2" fmla="*/ 0 h 817201"/>
              <a:gd name="connsiteX3" fmla="*/ 2180543 w 2180543"/>
              <a:gd name="connsiteY3" fmla="*/ 0 h 817201"/>
              <a:gd name="connsiteX4" fmla="*/ 2180543 w 2180543"/>
              <a:gd name="connsiteY4" fmla="*/ 408601 h 817201"/>
              <a:gd name="connsiteX5" fmla="*/ 2180543 w 2180543"/>
              <a:gd name="connsiteY5" fmla="*/ 817201 h 817201"/>
              <a:gd name="connsiteX6" fmla="*/ 2079387 w 2180543"/>
              <a:gd name="connsiteY6" fmla="*/ 817201 h 817201"/>
              <a:gd name="connsiteX7" fmla="*/ 245924 w 2180543"/>
              <a:gd name="connsiteY7" fmla="*/ 817201 h 817201"/>
              <a:gd name="connsiteX8" fmla="*/ 23694 w 2180543"/>
              <a:gd name="connsiteY8" fmla="*/ 817201 h 817201"/>
              <a:gd name="connsiteX9" fmla="*/ 23694 w 2180543"/>
              <a:gd name="connsiteY9" fmla="*/ 817200 h 817201"/>
              <a:gd name="connsiteX10" fmla="*/ 49502 w 2180543"/>
              <a:gd name="connsiteY10" fmla="*/ 817200 h 817201"/>
              <a:gd name="connsiteX11" fmla="*/ 49502 w 2180543"/>
              <a:gd name="connsiteY11" fmla="*/ 817199 h 817201"/>
              <a:gd name="connsiteX12" fmla="*/ 0 w 2180543"/>
              <a:gd name="connsiteY12" fmla="*/ 817199 h 817201"/>
              <a:gd name="connsiteX13" fmla="*/ 135079 w 2180543"/>
              <a:gd name="connsiteY13" fmla="*/ 408600 h 81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80543" h="817201">
                <a:moveTo>
                  <a:pt x="0" y="0"/>
                </a:moveTo>
                <a:lnTo>
                  <a:pt x="49503" y="0"/>
                </a:lnTo>
                <a:lnTo>
                  <a:pt x="344110" y="0"/>
                </a:lnTo>
                <a:lnTo>
                  <a:pt x="2180543" y="0"/>
                </a:lnTo>
                <a:lnTo>
                  <a:pt x="2180543" y="408601"/>
                </a:lnTo>
                <a:lnTo>
                  <a:pt x="2180543" y="817201"/>
                </a:lnTo>
                <a:lnTo>
                  <a:pt x="2079387" y="817201"/>
                </a:lnTo>
                <a:lnTo>
                  <a:pt x="245924" y="817201"/>
                </a:lnTo>
                <a:lnTo>
                  <a:pt x="23694" y="817201"/>
                </a:lnTo>
                <a:lnTo>
                  <a:pt x="23694" y="817200"/>
                </a:lnTo>
                <a:lnTo>
                  <a:pt x="49502" y="817200"/>
                </a:lnTo>
                <a:lnTo>
                  <a:pt x="49502" y="817199"/>
                </a:lnTo>
                <a:lnTo>
                  <a:pt x="0" y="817199"/>
                </a:lnTo>
                <a:lnTo>
                  <a:pt x="135079" y="408600"/>
                </a:lnTo>
                <a:close/>
              </a:path>
            </a:pathLst>
          </a:custGeom>
          <a:solidFill>
            <a:srgbClr val="D8DFDE"/>
          </a:solidFill>
          <a:ln>
            <a:solidFill>
              <a:srgbClr val="D8DFDE"/>
            </a:solidFill>
          </a:ln>
        </p:spPr>
        <p:txBody>
          <a:bodyPr wrap="square" lIns="180000" rIns="180000" anchor="ctr" anchorCtr="0">
            <a:normAutofit/>
          </a:bodyPr>
          <a:lstStyle>
            <a:lvl1pPr marL="0" indent="0">
              <a:lnSpc>
                <a:spcPct val="100000"/>
              </a:lnSpc>
              <a:buNone/>
              <a:defRPr sz="2000" b="1">
                <a:solidFill>
                  <a:schemeClr val="tx1"/>
                </a:solidFill>
              </a:defRPr>
            </a:lvl1pPr>
            <a:lvl2pPr marL="0" indent="0">
              <a:buNone/>
              <a:defRPr/>
            </a:lvl2pPr>
          </a:lstStyle>
          <a:p>
            <a:pPr lvl="0"/>
            <a:r>
              <a:rPr lang="en-US" dirty="0"/>
              <a:t>Click to add heading</a:t>
            </a:r>
          </a:p>
        </p:txBody>
      </p:sp>
      <p:sp>
        <p:nvSpPr>
          <p:cNvPr id="45" name="Text Placeholder 17">
            <a:extLst>
              <a:ext uri="{FF2B5EF4-FFF2-40B4-BE49-F238E27FC236}">
                <a16:creationId xmlns:a16="http://schemas.microsoft.com/office/drawing/2014/main" id="{5D5D2A3B-816B-4063-BC86-43FC8744664B}"/>
              </a:ext>
            </a:extLst>
          </p:cNvPr>
          <p:cNvSpPr>
            <a:spLocks noGrp="1"/>
          </p:cNvSpPr>
          <p:nvPr>
            <p:ph type="body" sz="quarter" idx="24" hasCustomPrompt="1"/>
          </p:nvPr>
        </p:nvSpPr>
        <p:spPr>
          <a:xfrm>
            <a:off x="9479009" y="2849450"/>
            <a:ext cx="2103392" cy="2876550"/>
          </a:xfrm>
          <a:noFill/>
          <a:ln>
            <a:solidFill>
              <a:srgbClr val="D8DFDE"/>
            </a:solidFill>
          </a:ln>
        </p:spPr>
        <p:txBody>
          <a:bodyPr lIns="180000" tIns="180000" rIns="180000" bIns="180000">
            <a:noAutofit/>
          </a:bodyPr>
          <a:lstStyle>
            <a:lvl1pPr marL="0" indent="0">
              <a:lnSpc>
                <a:spcPct val="100000"/>
              </a:lnSpc>
              <a:buNone/>
              <a:defRPr sz="20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add text</a:t>
            </a:r>
          </a:p>
        </p:txBody>
      </p:sp>
      <p:sp>
        <p:nvSpPr>
          <p:cNvPr id="4" name="Title 3">
            <a:extLst>
              <a:ext uri="{FF2B5EF4-FFF2-40B4-BE49-F238E27FC236}">
                <a16:creationId xmlns:a16="http://schemas.microsoft.com/office/drawing/2014/main" id="{52D00D93-A803-412A-9193-2BC385226BC3}"/>
              </a:ext>
            </a:extLst>
          </p:cNvPr>
          <p:cNvSpPr>
            <a:spLocks noGrp="1"/>
          </p:cNvSpPr>
          <p:nvPr>
            <p:ph type="title" hasCustomPrompt="1"/>
          </p:nvPr>
        </p:nvSpPr>
        <p:spPr/>
        <p:txBody>
          <a:bodyPr/>
          <a:lstStyle/>
          <a:p>
            <a:r>
              <a:rPr lang="en-US" dirty="0"/>
              <a:t>Click to enter title here</a:t>
            </a:r>
          </a:p>
        </p:txBody>
      </p:sp>
    </p:spTree>
    <p:custDataLst>
      <p:tags r:id="rId1"/>
    </p:custDataLst>
    <p:extLst>
      <p:ext uri="{BB962C8B-B14F-4D97-AF65-F5344CB8AC3E}">
        <p14:creationId xmlns:p14="http://schemas.microsoft.com/office/powerpoint/2010/main" val="2207989933"/>
      </p:ext>
    </p:extLst>
  </p:cSld>
  <p:clrMapOvr>
    <a:masterClrMapping/>
  </p:clrMapOvr>
  <p:extLst>
    <p:ext uri="{DCECCB84-F9BA-43D5-87BE-67443E8EF086}">
      <p15:sldGuideLst xmlns:p15="http://schemas.microsoft.com/office/powerpoint/2012/main">
        <p15:guide id="5" orient="horz" pos="925" userDrawn="1">
          <p15:clr>
            <a:srgbClr val="A6428C"/>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 Step Flow">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98CF1364-95FC-4822-BD65-0519B5DD9BCE}"/>
              </a:ext>
            </a:extLst>
          </p:cNvPr>
          <p:cNvSpPr>
            <a:spLocks noGrp="1"/>
          </p:cNvSpPr>
          <p:nvPr>
            <p:ph type="dt" sz="half" idx="10"/>
          </p:nvPr>
        </p:nvSpPr>
        <p:spPr/>
        <p:txBody>
          <a:bodyPr/>
          <a:lstStyle>
            <a:lvl1pPr>
              <a:lnSpc>
                <a:spcPct val="100000"/>
              </a:lnSpc>
              <a:defRPr/>
            </a:lvl1pPr>
          </a:lstStyle>
          <a:p>
            <a:endParaRPr lang="en-GB"/>
          </a:p>
        </p:txBody>
      </p:sp>
      <p:sp>
        <p:nvSpPr>
          <p:cNvPr id="10" name="Text Placeholder 96">
            <a:extLst>
              <a:ext uri="{FF2B5EF4-FFF2-40B4-BE49-F238E27FC236}">
                <a16:creationId xmlns:a16="http://schemas.microsoft.com/office/drawing/2014/main" id="{1D798A16-3930-4F04-AFA2-82EA4BFB259C}"/>
              </a:ext>
            </a:extLst>
          </p:cNvPr>
          <p:cNvSpPr>
            <a:spLocks noGrp="1"/>
          </p:cNvSpPr>
          <p:nvPr>
            <p:ph type="body" sz="quarter" idx="111" hasCustomPrompt="1"/>
          </p:nvPr>
        </p:nvSpPr>
        <p:spPr>
          <a:xfrm>
            <a:off x="609600" y="6200775"/>
            <a:ext cx="9753599" cy="657225"/>
          </a:xfrm>
        </p:spPr>
        <p:txBody>
          <a:bodyPr bIns="72000" anchor="b" anchorCtr="0">
            <a:noAutofit/>
          </a:bodyPr>
          <a:lstStyle>
            <a:lvl1pPr>
              <a:lnSpc>
                <a:spcPct val="100000"/>
              </a:lnSpc>
              <a:spcAft>
                <a:spcPts val="300"/>
              </a:spcAft>
              <a:buNone/>
              <a:defRPr sz="800"/>
            </a:lvl1pPr>
          </a:lstStyle>
          <a:p>
            <a:pPr lvl="0"/>
            <a:r>
              <a:rPr lang="en-US" dirty="0"/>
              <a:t>Footnotes</a:t>
            </a:r>
          </a:p>
        </p:txBody>
      </p:sp>
      <p:sp>
        <p:nvSpPr>
          <p:cNvPr id="21" name="Text Placeholder 20">
            <a:extLst>
              <a:ext uri="{FF2B5EF4-FFF2-40B4-BE49-F238E27FC236}">
                <a16:creationId xmlns:a16="http://schemas.microsoft.com/office/drawing/2014/main" id="{8AEA7459-78C6-469B-A437-C1B22EA0A9EF}"/>
              </a:ext>
            </a:extLst>
          </p:cNvPr>
          <p:cNvSpPr>
            <a:spLocks noGrp="1"/>
          </p:cNvSpPr>
          <p:nvPr>
            <p:ph type="body" sz="quarter" idx="15" hasCustomPrompt="1"/>
          </p:nvPr>
        </p:nvSpPr>
        <p:spPr>
          <a:xfrm>
            <a:off x="3657600" y="1628305"/>
            <a:ext cx="2614971" cy="3344218"/>
          </a:xfrm>
          <a:custGeom>
            <a:avLst/>
            <a:gdLst>
              <a:gd name="connsiteX0" fmla="*/ 0 w 1575047"/>
              <a:gd name="connsiteY0" fmla="*/ 0 h 5129420"/>
              <a:gd name="connsiteX1" fmla="*/ 1412990 w 1575047"/>
              <a:gd name="connsiteY1" fmla="*/ 0 h 5129420"/>
              <a:gd name="connsiteX2" fmla="*/ 1575047 w 1575047"/>
              <a:gd name="connsiteY2" fmla="*/ 2564710 h 5129420"/>
              <a:gd name="connsiteX3" fmla="*/ 1412990 w 1575047"/>
              <a:gd name="connsiteY3" fmla="*/ 5129420 h 5129420"/>
              <a:gd name="connsiteX4" fmla="*/ 0 w 1575047"/>
              <a:gd name="connsiteY4" fmla="*/ 5129420 h 512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5047" h="5129420">
                <a:moveTo>
                  <a:pt x="0" y="0"/>
                </a:moveTo>
                <a:lnTo>
                  <a:pt x="1412990" y="0"/>
                </a:lnTo>
                <a:lnTo>
                  <a:pt x="1575047" y="2564710"/>
                </a:lnTo>
                <a:lnTo>
                  <a:pt x="1412990" y="5129420"/>
                </a:lnTo>
                <a:lnTo>
                  <a:pt x="0" y="5129420"/>
                </a:lnTo>
                <a:close/>
              </a:path>
            </a:pathLst>
          </a:custGeom>
          <a:noFill/>
          <a:ln>
            <a:solidFill>
              <a:schemeClr val="accent1"/>
            </a:solidFill>
          </a:ln>
        </p:spPr>
        <p:txBody>
          <a:bodyPr wrap="square" lIns="108000" tIns="72000" rIns="72000" anchor="ctr" anchorCtr="0">
            <a:noAutofit/>
          </a:bodyPr>
          <a:lstStyle>
            <a:lvl1pPr marL="0" indent="0" algn="l">
              <a:lnSpc>
                <a:spcPct val="100000"/>
              </a:lnSpc>
              <a:buNone/>
              <a:defRPr sz="2000" b="1">
                <a:solidFill>
                  <a:schemeClr val="accent1"/>
                </a:solidFill>
              </a:defRPr>
            </a:lvl1pPr>
            <a:lvl2pPr>
              <a:defRPr sz="2000" b="1">
                <a:solidFill>
                  <a:schemeClr val="accent1"/>
                </a:solidFill>
              </a:defRPr>
            </a:lvl2pPr>
            <a:lvl3pPr>
              <a:defRPr sz="2000" b="1">
                <a:solidFill>
                  <a:schemeClr val="accent1"/>
                </a:solidFill>
              </a:defRPr>
            </a:lvl3pPr>
            <a:lvl4pPr>
              <a:defRPr sz="2000" b="1">
                <a:solidFill>
                  <a:schemeClr val="accent1"/>
                </a:solidFill>
              </a:defRPr>
            </a:lvl4pPr>
            <a:lvl5pPr>
              <a:defRPr sz="1800" b="1">
                <a:solidFill>
                  <a:schemeClr val="accent1"/>
                </a:solidFill>
              </a:defRPr>
            </a:lvl5pPr>
          </a:lstStyle>
          <a:p>
            <a:pPr lvl="0"/>
            <a:r>
              <a:rPr lang="en-US" dirty="0"/>
              <a:t>Click to </a:t>
            </a:r>
            <a:br>
              <a:rPr lang="en-US" dirty="0"/>
            </a:br>
            <a:r>
              <a:rPr lang="en-US" dirty="0"/>
              <a:t>add text</a:t>
            </a:r>
          </a:p>
        </p:txBody>
      </p:sp>
      <p:sp>
        <p:nvSpPr>
          <p:cNvPr id="22" name="Text Placeholder 21">
            <a:extLst>
              <a:ext uri="{FF2B5EF4-FFF2-40B4-BE49-F238E27FC236}">
                <a16:creationId xmlns:a16="http://schemas.microsoft.com/office/drawing/2014/main" id="{B50D33B4-5BA5-4F77-BDD2-E8ADA00C500C}"/>
              </a:ext>
            </a:extLst>
          </p:cNvPr>
          <p:cNvSpPr>
            <a:spLocks noGrp="1"/>
          </p:cNvSpPr>
          <p:nvPr>
            <p:ph type="body" sz="quarter" idx="16" hasCustomPrompt="1"/>
          </p:nvPr>
        </p:nvSpPr>
        <p:spPr>
          <a:xfrm>
            <a:off x="6160531" y="1628305"/>
            <a:ext cx="2774479" cy="3344218"/>
          </a:xfrm>
          <a:custGeom>
            <a:avLst/>
            <a:gdLst>
              <a:gd name="connsiteX0" fmla="*/ 0 w 1681059"/>
              <a:gd name="connsiteY0" fmla="*/ 0 h 5129420"/>
              <a:gd name="connsiteX1" fmla="*/ 1531008 w 1681059"/>
              <a:gd name="connsiteY1" fmla="*/ 0 h 5129420"/>
              <a:gd name="connsiteX2" fmla="*/ 1681059 w 1681059"/>
              <a:gd name="connsiteY2" fmla="*/ 2564710 h 5129420"/>
              <a:gd name="connsiteX3" fmla="*/ 1531008 w 1681059"/>
              <a:gd name="connsiteY3" fmla="*/ 5129420 h 5129420"/>
              <a:gd name="connsiteX4" fmla="*/ 0 w 1681059"/>
              <a:gd name="connsiteY4" fmla="*/ 5129420 h 5129420"/>
              <a:gd name="connsiteX5" fmla="*/ 150051 w 1681059"/>
              <a:gd name="connsiteY5" fmla="*/ 2564710 h 512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1059" h="5129420">
                <a:moveTo>
                  <a:pt x="0" y="0"/>
                </a:moveTo>
                <a:lnTo>
                  <a:pt x="1531008" y="0"/>
                </a:lnTo>
                <a:lnTo>
                  <a:pt x="1681059" y="2564710"/>
                </a:lnTo>
                <a:lnTo>
                  <a:pt x="1531008" y="5129420"/>
                </a:lnTo>
                <a:lnTo>
                  <a:pt x="0" y="5129420"/>
                </a:lnTo>
                <a:lnTo>
                  <a:pt x="150051" y="2564710"/>
                </a:lnTo>
                <a:close/>
              </a:path>
            </a:pathLst>
          </a:custGeom>
          <a:noFill/>
          <a:ln>
            <a:solidFill>
              <a:schemeClr val="accent1"/>
            </a:solidFill>
          </a:ln>
        </p:spPr>
        <p:txBody>
          <a:bodyPr vert="horz" wrap="square" lIns="396000" tIns="72000" rIns="72000" bIns="45720" rtlCol="0" anchor="ctr" anchorCtr="0">
            <a:noAutofit/>
          </a:bodyPr>
          <a:lstStyle>
            <a:lvl1pPr marL="0" indent="0">
              <a:lnSpc>
                <a:spcPct val="100000"/>
              </a:lnSpc>
              <a:buNone/>
              <a:defRPr lang="en-US" sz="2000" b="1" dirty="0" smtClean="0">
                <a:solidFill>
                  <a:schemeClr val="accent1"/>
                </a:solidFill>
              </a:defRPr>
            </a:lvl1pPr>
            <a:lvl2pPr>
              <a:defRPr lang="en-US" sz="2000" b="1" dirty="0" smtClean="0">
                <a:solidFill>
                  <a:schemeClr val="accent1"/>
                </a:solidFill>
              </a:defRPr>
            </a:lvl2pPr>
            <a:lvl3pPr>
              <a:defRPr lang="en-US" sz="2000" b="1" dirty="0" smtClean="0">
                <a:solidFill>
                  <a:schemeClr val="accent1"/>
                </a:solidFill>
              </a:defRPr>
            </a:lvl3pPr>
            <a:lvl4pPr>
              <a:defRPr lang="en-US" sz="2000" b="1" dirty="0" smtClean="0">
                <a:solidFill>
                  <a:schemeClr val="accent1"/>
                </a:solidFill>
              </a:defRPr>
            </a:lvl4pPr>
            <a:lvl5pPr>
              <a:defRPr lang="en-US" sz="1800" b="1" dirty="0">
                <a:solidFill>
                  <a:schemeClr val="accent1"/>
                </a:solidFill>
              </a:defRPr>
            </a:lvl5pPr>
          </a:lstStyle>
          <a:p>
            <a:pPr lvl="0"/>
            <a:r>
              <a:rPr lang="en-US" dirty="0"/>
              <a:t>Click to </a:t>
            </a:r>
            <a:br>
              <a:rPr lang="en-US" dirty="0"/>
            </a:br>
            <a:r>
              <a:rPr lang="en-US" dirty="0"/>
              <a:t>add text</a:t>
            </a:r>
          </a:p>
        </p:txBody>
      </p:sp>
      <p:sp>
        <p:nvSpPr>
          <p:cNvPr id="25" name="Text Placeholder 24">
            <a:extLst>
              <a:ext uri="{FF2B5EF4-FFF2-40B4-BE49-F238E27FC236}">
                <a16:creationId xmlns:a16="http://schemas.microsoft.com/office/drawing/2014/main" id="{6E3127B0-7884-40E5-9D04-0F2C52D4DC60}"/>
              </a:ext>
            </a:extLst>
          </p:cNvPr>
          <p:cNvSpPr>
            <a:spLocks noGrp="1"/>
          </p:cNvSpPr>
          <p:nvPr>
            <p:ph type="body" sz="quarter" idx="19" hasCustomPrompt="1"/>
          </p:nvPr>
        </p:nvSpPr>
        <p:spPr>
          <a:xfrm>
            <a:off x="8822971" y="1628305"/>
            <a:ext cx="2759429" cy="3344218"/>
          </a:xfrm>
          <a:custGeom>
            <a:avLst/>
            <a:gdLst>
              <a:gd name="connsiteX0" fmla="*/ 1 w 1673985"/>
              <a:gd name="connsiteY0" fmla="*/ 0 h 5129420"/>
              <a:gd name="connsiteX1" fmla="*/ 118006 w 1673985"/>
              <a:gd name="connsiteY1" fmla="*/ 0 h 5129420"/>
              <a:gd name="connsiteX2" fmla="*/ 1673985 w 1673985"/>
              <a:gd name="connsiteY2" fmla="*/ 0 h 5129420"/>
              <a:gd name="connsiteX3" fmla="*/ 1673985 w 1673985"/>
              <a:gd name="connsiteY3" fmla="*/ 5129420 h 5129420"/>
              <a:gd name="connsiteX4" fmla="*/ 0 w 1673985"/>
              <a:gd name="connsiteY4" fmla="*/ 5129414 h 5129420"/>
              <a:gd name="connsiteX5" fmla="*/ 150052 w 1673985"/>
              <a:gd name="connsiteY5" fmla="*/ 2564704 h 512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3985" h="5129420">
                <a:moveTo>
                  <a:pt x="1" y="0"/>
                </a:moveTo>
                <a:lnTo>
                  <a:pt x="118006" y="0"/>
                </a:lnTo>
                <a:lnTo>
                  <a:pt x="1673985" y="0"/>
                </a:lnTo>
                <a:lnTo>
                  <a:pt x="1673985" y="5129420"/>
                </a:lnTo>
                <a:lnTo>
                  <a:pt x="0" y="5129414"/>
                </a:lnTo>
                <a:lnTo>
                  <a:pt x="150052" y="2564704"/>
                </a:lnTo>
                <a:close/>
              </a:path>
            </a:pathLst>
          </a:custGeom>
          <a:noFill/>
          <a:ln>
            <a:solidFill>
              <a:schemeClr val="accent1"/>
            </a:solidFill>
          </a:ln>
        </p:spPr>
        <p:txBody>
          <a:bodyPr vert="horz" wrap="square" lIns="396000" tIns="72000" rIns="72000" bIns="45720" rtlCol="0" anchor="ctr" anchorCtr="0">
            <a:noAutofit/>
          </a:bodyPr>
          <a:lstStyle>
            <a:lvl1pPr marL="0" indent="0">
              <a:lnSpc>
                <a:spcPct val="100000"/>
              </a:lnSpc>
              <a:buNone/>
              <a:defRPr lang="en-US" sz="2000" b="1" smtClean="0">
                <a:solidFill>
                  <a:schemeClr val="accent1"/>
                </a:solidFill>
              </a:defRPr>
            </a:lvl1pPr>
            <a:lvl2pPr>
              <a:defRPr lang="en-US" sz="2000" b="1" smtClean="0">
                <a:solidFill>
                  <a:schemeClr val="accent1"/>
                </a:solidFill>
              </a:defRPr>
            </a:lvl2pPr>
            <a:lvl3pPr>
              <a:defRPr lang="en-US" sz="2000" b="1" smtClean="0">
                <a:solidFill>
                  <a:schemeClr val="accent1"/>
                </a:solidFill>
              </a:defRPr>
            </a:lvl3pPr>
            <a:lvl4pPr>
              <a:defRPr lang="en-US" sz="2000" b="1" smtClean="0">
                <a:solidFill>
                  <a:schemeClr val="accent1"/>
                </a:solidFill>
              </a:defRPr>
            </a:lvl4pPr>
            <a:lvl5pPr>
              <a:defRPr lang="en-US" sz="1800" b="1">
                <a:solidFill>
                  <a:schemeClr val="accent1"/>
                </a:solidFill>
              </a:defRPr>
            </a:lvl5pPr>
          </a:lstStyle>
          <a:p>
            <a:pPr lvl="0"/>
            <a:r>
              <a:rPr lang="en-US" dirty="0"/>
              <a:t>Click to </a:t>
            </a:r>
            <a:br>
              <a:rPr lang="en-US" dirty="0"/>
            </a:br>
            <a:r>
              <a:rPr lang="en-US" dirty="0"/>
              <a:t>add text</a:t>
            </a:r>
          </a:p>
        </p:txBody>
      </p:sp>
      <p:sp>
        <p:nvSpPr>
          <p:cNvPr id="8" name="Slide Number Placeholder 7">
            <a:extLst>
              <a:ext uri="{FF2B5EF4-FFF2-40B4-BE49-F238E27FC236}">
                <a16:creationId xmlns:a16="http://schemas.microsoft.com/office/drawing/2014/main" id="{B7FF9A92-5BDB-40F9-8C9E-94BECF288EF4}"/>
              </a:ext>
            </a:extLst>
          </p:cNvPr>
          <p:cNvSpPr>
            <a:spLocks noGrp="1"/>
          </p:cNvSpPr>
          <p:nvPr>
            <p:ph type="sldNum" sz="quarter" idx="12"/>
          </p:nvPr>
        </p:nvSpPr>
        <p:spPr/>
        <p:txBody>
          <a:bodyPr/>
          <a:lstStyle>
            <a:lvl1pPr>
              <a:lnSpc>
                <a:spcPct val="100000"/>
              </a:lnSpc>
              <a:defRPr/>
            </a:lvl1pPr>
          </a:lstStyle>
          <a:p>
            <a:fld id="{F8E47D07-9D1E-4FE9-B31A-2F5863681021}" type="slidenum">
              <a:rPr lang="en-GB" smtClean="0"/>
              <a:pPr/>
              <a:t>‹#›</a:t>
            </a:fld>
            <a:endParaRPr lang="en-GB"/>
          </a:p>
        </p:txBody>
      </p:sp>
      <p:sp>
        <p:nvSpPr>
          <p:cNvPr id="2" name="Title 1">
            <a:extLst>
              <a:ext uri="{FF2B5EF4-FFF2-40B4-BE49-F238E27FC236}">
                <a16:creationId xmlns:a16="http://schemas.microsoft.com/office/drawing/2014/main" id="{DE4DEBEC-636B-315D-963E-349CBF9C12A4}"/>
              </a:ext>
            </a:extLst>
          </p:cNvPr>
          <p:cNvSpPr>
            <a:spLocks noGrp="1"/>
          </p:cNvSpPr>
          <p:nvPr>
            <p:ph type="title" hasCustomPrompt="1"/>
          </p:nvPr>
        </p:nvSpPr>
        <p:spPr>
          <a:xfrm>
            <a:off x="609600" y="2681103"/>
            <a:ext cx="2438400" cy="1495794"/>
          </a:xfrm>
        </p:spPr>
        <p:txBody>
          <a:bodyPr anchor="ctr" anchorCtr="0">
            <a:spAutoFit/>
          </a:bodyPr>
          <a:lstStyle/>
          <a:p>
            <a:r>
              <a:rPr lang="en-US" dirty="0"/>
              <a:t>Click to enter title here</a:t>
            </a:r>
          </a:p>
        </p:txBody>
      </p:sp>
      <p:cxnSp>
        <p:nvCxnSpPr>
          <p:cNvPr id="5" name="Straight Connector 4">
            <a:extLst>
              <a:ext uri="{FF2B5EF4-FFF2-40B4-BE49-F238E27FC236}">
                <a16:creationId xmlns:a16="http://schemas.microsoft.com/office/drawing/2014/main" id="{13D3C580-A9B8-4489-B9AC-6B1A250A2E2D}"/>
              </a:ext>
            </a:extLst>
          </p:cNvPr>
          <p:cNvCxnSpPr>
            <a:cxnSpLocks/>
          </p:cNvCxnSpPr>
          <p:nvPr userDrawn="1"/>
        </p:nvCxnSpPr>
        <p:spPr>
          <a:xfrm>
            <a:off x="3352800" y="1011239"/>
            <a:ext cx="0" cy="45783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40208529"/>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 Step Flow">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98CF1364-95FC-4822-BD65-0519B5DD9BCE}"/>
              </a:ext>
            </a:extLst>
          </p:cNvPr>
          <p:cNvSpPr>
            <a:spLocks noGrp="1"/>
          </p:cNvSpPr>
          <p:nvPr>
            <p:ph type="dt" sz="half" idx="10"/>
          </p:nvPr>
        </p:nvSpPr>
        <p:spPr/>
        <p:txBody>
          <a:bodyPr/>
          <a:lstStyle>
            <a:lvl1pPr>
              <a:lnSpc>
                <a:spcPct val="100000"/>
              </a:lnSpc>
              <a:defRPr/>
            </a:lvl1pPr>
          </a:lstStyle>
          <a:p>
            <a:endParaRPr lang="en-GB"/>
          </a:p>
        </p:txBody>
      </p:sp>
      <p:sp>
        <p:nvSpPr>
          <p:cNvPr id="11" name="Text Placeholder 96">
            <a:extLst>
              <a:ext uri="{FF2B5EF4-FFF2-40B4-BE49-F238E27FC236}">
                <a16:creationId xmlns:a16="http://schemas.microsoft.com/office/drawing/2014/main" id="{3E274903-3C98-4D30-B827-CF2B37D16C98}"/>
              </a:ext>
            </a:extLst>
          </p:cNvPr>
          <p:cNvSpPr>
            <a:spLocks noGrp="1"/>
          </p:cNvSpPr>
          <p:nvPr>
            <p:ph type="body" sz="quarter" idx="111" hasCustomPrompt="1"/>
          </p:nvPr>
        </p:nvSpPr>
        <p:spPr>
          <a:xfrm>
            <a:off x="609600" y="6200775"/>
            <a:ext cx="9753599" cy="657225"/>
          </a:xfrm>
        </p:spPr>
        <p:txBody>
          <a:bodyPr bIns="72000" anchor="b" anchorCtr="0">
            <a:noAutofit/>
          </a:bodyPr>
          <a:lstStyle>
            <a:lvl1pPr>
              <a:lnSpc>
                <a:spcPct val="100000"/>
              </a:lnSpc>
              <a:spcAft>
                <a:spcPts val="300"/>
              </a:spcAft>
              <a:buNone/>
              <a:defRPr sz="800"/>
            </a:lvl1pPr>
          </a:lstStyle>
          <a:p>
            <a:pPr lvl="0"/>
            <a:r>
              <a:rPr lang="en-US" dirty="0"/>
              <a:t>Footnotes</a:t>
            </a:r>
          </a:p>
        </p:txBody>
      </p:sp>
      <p:sp>
        <p:nvSpPr>
          <p:cNvPr id="21" name="Text Placeholder 20">
            <a:extLst>
              <a:ext uri="{FF2B5EF4-FFF2-40B4-BE49-F238E27FC236}">
                <a16:creationId xmlns:a16="http://schemas.microsoft.com/office/drawing/2014/main" id="{8AEA7459-78C6-469B-A437-C1B22EA0A9EF}"/>
              </a:ext>
            </a:extLst>
          </p:cNvPr>
          <p:cNvSpPr>
            <a:spLocks noGrp="1"/>
          </p:cNvSpPr>
          <p:nvPr>
            <p:ph type="body" sz="quarter" idx="15" hasCustomPrompt="1"/>
          </p:nvPr>
        </p:nvSpPr>
        <p:spPr>
          <a:xfrm>
            <a:off x="3657601" y="1628309"/>
            <a:ext cx="1918632" cy="3344210"/>
          </a:xfrm>
          <a:custGeom>
            <a:avLst/>
            <a:gdLst>
              <a:gd name="connsiteX0" fmla="*/ 0 w 1575047"/>
              <a:gd name="connsiteY0" fmla="*/ 0 h 5129420"/>
              <a:gd name="connsiteX1" fmla="*/ 1412990 w 1575047"/>
              <a:gd name="connsiteY1" fmla="*/ 0 h 5129420"/>
              <a:gd name="connsiteX2" fmla="*/ 1575047 w 1575047"/>
              <a:gd name="connsiteY2" fmla="*/ 2564710 h 5129420"/>
              <a:gd name="connsiteX3" fmla="*/ 1412990 w 1575047"/>
              <a:gd name="connsiteY3" fmla="*/ 5129420 h 5129420"/>
              <a:gd name="connsiteX4" fmla="*/ 0 w 1575047"/>
              <a:gd name="connsiteY4" fmla="*/ 5129420 h 512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5047" h="5129420">
                <a:moveTo>
                  <a:pt x="0" y="0"/>
                </a:moveTo>
                <a:lnTo>
                  <a:pt x="1412990" y="0"/>
                </a:lnTo>
                <a:lnTo>
                  <a:pt x="1575047" y="2564710"/>
                </a:lnTo>
                <a:lnTo>
                  <a:pt x="1412990" y="5129420"/>
                </a:lnTo>
                <a:lnTo>
                  <a:pt x="0" y="5129420"/>
                </a:lnTo>
                <a:close/>
              </a:path>
            </a:pathLst>
          </a:custGeom>
          <a:noFill/>
          <a:ln>
            <a:solidFill>
              <a:schemeClr val="accent1"/>
            </a:solidFill>
          </a:ln>
        </p:spPr>
        <p:txBody>
          <a:bodyPr wrap="square" lIns="108000" tIns="72000" rIns="72000" anchor="ctr" anchorCtr="0">
            <a:noAutofit/>
          </a:bodyPr>
          <a:lstStyle>
            <a:lvl1pPr marL="0" indent="0">
              <a:lnSpc>
                <a:spcPct val="100000"/>
              </a:lnSpc>
              <a:buNone/>
              <a:defRPr sz="2000" b="1">
                <a:solidFill>
                  <a:schemeClr val="accent1"/>
                </a:solidFill>
              </a:defRPr>
            </a:lvl1pPr>
            <a:lvl2pPr>
              <a:defRPr sz="2000" b="1">
                <a:solidFill>
                  <a:schemeClr val="accent1"/>
                </a:solidFill>
              </a:defRPr>
            </a:lvl2pPr>
            <a:lvl3pPr>
              <a:defRPr sz="2000" b="1">
                <a:solidFill>
                  <a:schemeClr val="accent1"/>
                </a:solidFill>
              </a:defRPr>
            </a:lvl3pPr>
            <a:lvl4pPr>
              <a:defRPr sz="2000" b="1">
                <a:solidFill>
                  <a:schemeClr val="accent1"/>
                </a:solidFill>
              </a:defRPr>
            </a:lvl4pPr>
            <a:lvl5pPr>
              <a:defRPr sz="1800" b="1">
                <a:solidFill>
                  <a:schemeClr val="accent1"/>
                </a:solidFill>
              </a:defRPr>
            </a:lvl5pPr>
          </a:lstStyle>
          <a:p>
            <a:pPr lvl="0"/>
            <a:r>
              <a:rPr lang="en-US" dirty="0"/>
              <a:t>Click to </a:t>
            </a:r>
            <a:br>
              <a:rPr lang="en-US" dirty="0"/>
            </a:br>
            <a:r>
              <a:rPr lang="en-US" dirty="0"/>
              <a:t>add text</a:t>
            </a:r>
          </a:p>
        </p:txBody>
      </p:sp>
      <p:sp>
        <p:nvSpPr>
          <p:cNvPr id="22" name="Text Placeholder 21">
            <a:extLst>
              <a:ext uri="{FF2B5EF4-FFF2-40B4-BE49-F238E27FC236}">
                <a16:creationId xmlns:a16="http://schemas.microsoft.com/office/drawing/2014/main" id="{B50D33B4-5BA5-4F77-BDD2-E8ADA00C500C}"/>
              </a:ext>
            </a:extLst>
          </p:cNvPr>
          <p:cNvSpPr>
            <a:spLocks noGrp="1"/>
          </p:cNvSpPr>
          <p:nvPr>
            <p:ph type="body" sz="quarter" idx="16" hasCustomPrompt="1"/>
          </p:nvPr>
        </p:nvSpPr>
        <p:spPr>
          <a:xfrm>
            <a:off x="5520780" y="1628309"/>
            <a:ext cx="2057509" cy="3344210"/>
          </a:xfrm>
          <a:custGeom>
            <a:avLst/>
            <a:gdLst>
              <a:gd name="connsiteX0" fmla="*/ 0 w 1681059"/>
              <a:gd name="connsiteY0" fmla="*/ 0 h 5129420"/>
              <a:gd name="connsiteX1" fmla="*/ 1531008 w 1681059"/>
              <a:gd name="connsiteY1" fmla="*/ 0 h 5129420"/>
              <a:gd name="connsiteX2" fmla="*/ 1681059 w 1681059"/>
              <a:gd name="connsiteY2" fmla="*/ 2564710 h 5129420"/>
              <a:gd name="connsiteX3" fmla="*/ 1531008 w 1681059"/>
              <a:gd name="connsiteY3" fmla="*/ 5129420 h 5129420"/>
              <a:gd name="connsiteX4" fmla="*/ 0 w 1681059"/>
              <a:gd name="connsiteY4" fmla="*/ 5129420 h 5129420"/>
              <a:gd name="connsiteX5" fmla="*/ 150051 w 1681059"/>
              <a:gd name="connsiteY5" fmla="*/ 2564710 h 512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1059" h="5129420">
                <a:moveTo>
                  <a:pt x="0" y="0"/>
                </a:moveTo>
                <a:lnTo>
                  <a:pt x="1531008" y="0"/>
                </a:lnTo>
                <a:lnTo>
                  <a:pt x="1681059" y="2564710"/>
                </a:lnTo>
                <a:lnTo>
                  <a:pt x="1531008" y="5129420"/>
                </a:lnTo>
                <a:lnTo>
                  <a:pt x="0" y="5129420"/>
                </a:lnTo>
                <a:lnTo>
                  <a:pt x="150051" y="2564710"/>
                </a:lnTo>
                <a:close/>
              </a:path>
            </a:pathLst>
          </a:custGeom>
          <a:noFill/>
          <a:ln>
            <a:solidFill>
              <a:schemeClr val="accent1"/>
            </a:solidFill>
          </a:ln>
        </p:spPr>
        <p:txBody>
          <a:bodyPr vert="horz" wrap="square" lIns="252000" tIns="72000" rIns="72000" bIns="45720" rtlCol="0" anchor="ctr" anchorCtr="0">
            <a:noAutofit/>
          </a:bodyPr>
          <a:lstStyle>
            <a:lvl1pPr marL="0" indent="0">
              <a:lnSpc>
                <a:spcPct val="100000"/>
              </a:lnSpc>
              <a:buNone/>
              <a:defRPr lang="en-US" sz="2000" b="1" dirty="0" smtClean="0">
                <a:solidFill>
                  <a:schemeClr val="accent1"/>
                </a:solidFill>
              </a:defRPr>
            </a:lvl1pPr>
            <a:lvl2pPr>
              <a:defRPr lang="en-US" sz="2000" b="1" dirty="0" smtClean="0">
                <a:solidFill>
                  <a:schemeClr val="accent1"/>
                </a:solidFill>
              </a:defRPr>
            </a:lvl2pPr>
            <a:lvl3pPr>
              <a:defRPr lang="en-US" sz="2000" b="1" dirty="0" smtClean="0">
                <a:solidFill>
                  <a:schemeClr val="accent1"/>
                </a:solidFill>
              </a:defRPr>
            </a:lvl3pPr>
            <a:lvl4pPr>
              <a:defRPr lang="en-US" sz="2000" b="1" dirty="0" smtClean="0">
                <a:solidFill>
                  <a:schemeClr val="accent1"/>
                </a:solidFill>
              </a:defRPr>
            </a:lvl4pPr>
            <a:lvl5pPr>
              <a:defRPr lang="en-US" sz="1800" b="1" dirty="0">
                <a:solidFill>
                  <a:schemeClr val="accent1"/>
                </a:solidFill>
              </a:defRPr>
            </a:lvl5pPr>
          </a:lstStyle>
          <a:p>
            <a:pPr lvl="0"/>
            <a:r>
              <a:rPr lang="en-US" dirty="0"/>
              <a:t>Click to </a:t>
            </a:r>
            <a:br>
              <a:rPr lang="en-US" dirty="0"/>
            </a:br>
            <a:r>
              <a:rPr lang="en-US" dirty="0"/>
              <a:t>add text</a:t>
            </a:r>
          </a:p>
        </p:txBody>
      </p:sp>
      <p:sp>
        <p:nvSpPr>
          <p:cNvPr id="23" name="Text Placeholder 22">
            <a:extLst>
              <a:ext uri="{FF2B5EF4-FFF2-40B4-BE49-F238E27FC236}">
                <a16:creationId xmlns:a16="http://schemas.microsoft.com/office/drawing/2014/main" id="{853D9384-AD84-40BB-8BF1-5FD39C560DEE}"/>
              </a:ext>
            </a:extLst>
          </p:cNvPr>
          <p:cNvSpPr>
            <a:spLocks noGrp="1"/>
          </p:cNvSpPr>
          <p:nvPr>
            <p:ph type="body" sz="quarter" idx="17" hasCustomPrompt="1"/>
          </p:nvPr>
        </p:nvSpPr>
        <p:spPr>
          <a:xfrm>
            <a:off x="7522836" y="1628309"/>
            <a:ext cx="2057509" cy="3344210"/>
          </a:xfrm>
          <a:custGeom>
            <a:avLst/>
            <a:gdLst>
              <a:gd name="connsiteX0" fmla="*/ 0 w 1681059"/>
              <a:gd name="connsiteY0" fmla="*/ 0 h 5129420"/>
              <a:gd name="connsiteX1" fmla="*/ 1531008 w 1681059"/>
              <a:gd name="connsiteY1" fmla="*/ 0 h 5129420"/>
              <a:gd name="connsiteX2" fmla="*/ 1681059 w 1681059"/>
              <a:gd name="connsiteY2" fmla="*/ 2564710 h 5129420"/>
              <a:gd name="connsiteX3" fmla="*/ 1531008 w 1681059"/>
              <a:gd name="connsiteY3" fmla="*/ 5129420 h 5129420"/>
              <a:gd name="connsiteX4" fmla="*/ 0 w 1681059"/>
              <a:gd name="connsiteY4" fmla="*/ 5129420 h 5129420"/>
              <a:gd name="connsiteX5" fmla="*/ 150051 w 1681059"/>
              <a:gd name="connsiteY5" fmla="*/ 2564710 h 512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1059" h="5129420">
                <a:moveTo>
                  <a:pt x="0" y="0"/>
                </a:moveTo>
                <a:lnTo>
                  <a:pt x="1531008" y="0"/>
                </a:lnTo>
                <a:lnTo>
                  <a:pt x="1681059" y="2564710"/>
                </a:lnTo>
                <a:lnTo>
                  <a:pt x="1531008" y="5129420"/>
                </a:lnTo>
                <a:lnTo>
                  <a:pt x="0" y="5129420"/>
                </a:lnTo>
                <a:lnTo>
                  <a:pt x="150051" y="2564710"/>
                </a:lnTo>
                <a:close/>
              </a:path>
            </a:pathLst>
          </a:custGeom>
          <a:noFill/>
          <a:ln>
            <a:solidFill>
              <a:schemeClr val="accent1"/>
            </a:solidFill>
          </a:ln>
        </p:spPr>
        <p:txBody>
          <a:bodyPr vert="horz" wrap="square" lIns="252000" tIns="72000" rIns="72000" bIns="45720" rtlCol="0" anchor="ctr" anchorCtr="0">
            <a:noAutofit/>
          </a:bodyPr>
          <a:lstStyle>
            <a:lvl1pPr marL="0" indent="0">
              <a:lnSpc>
                <a:spcPct val="100000"/>
              </a:lnSpc>
              <a:buNone/>
              <a:defRPr lang="en-US" sz="2000" b="1" dirty="0" smtClean="0">
                <a:solidFill>
                  <a:schemeClr val="accent1"/>
                </a:solidFill>
              </a:defRPr>
            </a:lvl1pPr>
            <a:lvl2pPr>
              <a:defRPr lang="en-US" sz="2000" b="1" dirty="0" smtClean="0">
                <a:solidFill>
                  <a:schemeClr val="accent1"/>
                </a:solidFill>
              </a:defRPr>
            </a:lvl2pPr>
            <a:lvl3pPr>
              <a:defRPr lang="en-US" sz="2000" b="1" dirty="0" smtClean="0">
                <a:solidFill>
                  <a:schemeClr val="accent1"/>
                </a:solidFill>
              </a:defRPr>
            </a:lvl3pPr>
            <a:lvl4pPr>
              <a:defRPr lang="en-US" sz="2000" b="1" dirty="0" smtClean="0">
                <a:solidFill>
                  <a:schemeClr val="accent1"/>
                </a:solidFill>
              </a:defRPr>
            </a:lvl4pPr>
            <a:lvl5pPr>
              <a:defRPr lang="en-US" sz="1800" b="1" dirty="0">
                <a:solidFill>
                  <a:schemeClr val="accent1"/>
                </a:solidFill>
              </a:defRPr>
            </a:lvl5pPr>
          </a:lstStyle>
          <a:p>
            <a:pPr lvl="0"/>
            <a:r>
              <a:rPr lang="en-US" dirty="0"/>
              <a:t>Click to </a:t>
            </a:r>
            <a:br>
              <a:rPr lang="en-US" dirty="0"/>
            </a:br>
            <a:r>
              <a:rPr lang="en-US" dirty="0"/>
              <a:t>add text</a:t>
            </a:r>
          </a:p>
        </p:txBody>
      </p:sp>
      <p:sp>
        <p:nvSpPr>
          <p:cNvPr id="25" name="Text Placeholder 24">
            <a:extLst>
              <a:ext uri="{FF2B5EF4-FFF2-40B4-BE49-F238E27FC236}">
                <a16:creationId xmlns:a16="http://schemas.microsoft.com/office/drawing/2014/main" id="{6E3127B0-7884-40E5-9D04-0F2C52D4DC60}"/>
              </a:ext>
            </a:extLst>
          </p:cNvPr>
          <p:cNvSpPr>
            <a:spLocks noGrp="1"/>
          </p:cNvSpPr>
          <p:nvPr>
            <p:ph type="body" sz="quarter" idx="19" hasCustomPrompt="1"/>
          </p:nvPr>
        </p:nvSpPr>
        <p:spPr>
          <a:xfrm>
            <a:off x="9524892" y="1628307"/>
            <a:ext cx="2057509" cy="3344214"/>
          </a:xfrm>
          <a:custGeom>
            <a:avLst/>
            <a:gdLst>
              <a:gd name="connsiteX0" fmla="*/ 1 w 1673985"/>
              <a:gd name="connsiteY0" fmla="*/ 0 h 5129420"/>
              <a:gd name="connsiteX1" fmla="*/ 118006 w 1673985"/>
              <a:gd name="connsiteY1" fmla="*/ 0 h 5129420"/>
              <a:gd name="connsiteX2" fmla="*/ 1673985 w 1673985"/>
              <a:gd name="connsiteY2" fmla="*/ 0 h 5129420"/>
              <a:gd name="connsiteX3" fmla="*/ 1673985 w 1673985"/>
              <a:gd name="connsiteY3" fmla="*/ 5129420 h 5129420"/>
              <a:gd name="connsiteX4" fmla="*/ 0 w 1673985"/>
              <a:gd name="connsiteY4" fmla="*/ 5129414 h 5129420"/>
              <a:gd name="connsiteX5" fmla="*/ 150052 w 1673985"/>
              <a:gd name="connsiteY5" fmla="*/ 2564704 h 512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3985" h="5129420">
                <a:moveTo>
                  <a:pt x="1" y="0"/>
                </a:moveTo>
                <a:lnTo>
                  <a:pt x="118006" y="0"/>
                </a:lnTo>
                <a:lnTo>
                  <a:pt x="1673985" y="0"/>
                </a:lnTo>
                <a:lnTo>
                  <a:pt x="1673985" y="5129420"/>
                </a:lnTo>
                <a:lnTo>
                  <a:pt x="0" y="5129414"/>
                </a:lnTo>
                <a:lnTo>
                  <a:pt x="150052" y="2564704"/>
                </a:lnTo>
                <a:close/>
              </a:path>
            </a:pathLst>
          </a:custGeom>
          <a:noFill/>
          <a:ln>
            <a:solidFill>
              <a:schemeClr val="accent1"/>
            </a:solidFill>
          </a:ln>
        </p:spPr>
        <p:txBody>
          <a:bodyPr vert="horz" wrap="square" lIns="252000" tIns="72000" rIns="72000" bIns="45720" rtlCol="0" anchor="ctr" anchorCtr="0">
            <a:noAutofit/>
          </a:bodyPr>
          <a:lstStyle>
            <a:lvl1pPr marL="0" indent="0">
              <a:lnSpc>
                <a:spcPct val="100000"/>
              </a:lnSpc>
              <a:buNone/>
              <a:defRPr lang="en-US" sz="2000" b="1" smtClean="0">
                <a:solidFill>
                  <a:schemeClr val="accent1"/>
                </a:solidFill>
              </a:defRPr>
            </a:lvl1pPr>
            <a:lvl2pPr>
              <a:defRPr lang="en-US" sz="2000" b="1" smtClean="0">
                <a:solidFill>
                  <a:schemeClr val="accent1"/>
                </a:solidFill>
              </a:defRPr>
            </a:lvl2pPr>
            <a:lvl3pPr>
              <a:defRPr lang="en-US" sz="2000" b="1" smtClean="0">
                <a:solidFill>
                  <a:schemeClr val="accent1"/>
                </a:solidFill>
              </a:defRPr>
            </a:lvl3pPr>
            <a:lvl4pPr>
              <a:defRPr lang="en-US" sz="2000" b="1" smtClean="0">
                <a:solidFill>
                  <a:schemeClr val="accent1"/>
                </a:solidFill>
              </a:defRPr>
            </a:lvl4pPr>
            <a:lvl5pPr>
              <a:defRPr lang="en-US" sz="1800" b="1">
                <a:solidFill>
                  <a:schemeClr val="accent1"/>
                </a:solidFill>
              </a:defRPr>
            </a:lvl5pPr>
          </a:lstStyle>
          <a:p>
            <a:pPr lvl="0"/>
            <a:r>
              <a:rPr lang="en-US" dirty="0"/>
              <a:t>Click to </a:t>
            </a:r>
            <a:br>
              <a:rPr lang="en-US" dirty="0"/>
            </a:br>
            <a:r>
              <a:rPr lang="en-US" dirty="0"/>
              <a:t>add text</a:t>
            </a:r>
          </a:p>
        </p:txBody>
      </p:sp>
      <p:sp>
        <p:nvSpPr>
          <p:cNvPr id="8" name="Slide Number Placeholder 7">
            <a:extLst>
              <a:ext uri="{FF2B5EF4-FFF2-40B4-BE49-F238E27FC236}">
                <a16:creationId xmlns:a16="http://schemas.microsoft.com/office/drawing/2014/main" id="{B7FF9A92-5BDB-40F9-8C9E-94BECF288EF4}"/>
              </a:ext>
            </a:extLst>
          </p:cNvPr>
          <p:cNvSpPr>
            <a:spLocks noGrp="1"/>
          </p:cNvSpPr>
          <p:nvPr>
            <p:ph type="sldNum" sz="quarter" idx="12"/>
          </p:nvPr>
        </p:nvSpPr>
        <p:spPr/>
        <p:txBody>
          <a:bodyPr/>
          <a:lstStyle>
            <a:lvl1pPr>
              <a:lnSpc>
                <a:spcPct val="100000"/>
              </a:lnSpc>
              <a:defRPr/>
            </a:lvl1pPr>
          </a:lstStyle>
          <a:p>
            <a:fld id="{F8E47D07-9D1E-4FE9-B31A-2F5863681021}" type="slidenum">
              <a:rPr lang="en-GB" smtClean="0"/>
              <a:pPr/>
              <a:t>‹#›</a:t>
            </a:fld>
            <a:endParaRPr lang="en-GB"/>
          </a:p>
        </p:txBody>
      </p:sp>
      <p:sp>
        <p:nvSpPr>
          <p:cNvPr id="2" name="Title 1">
            <a:extLst>
              <a:ext uri="{FF2B5EF4-FFF2-40B4-BE49-F238E27FC236}">
                <a16:creationId xmlns:a16="http://schemas.microsoft.com/office/drawing/2014/main" id="{B583048F-6BD4-24E9-B4F5-DD3805454BD2}"/>
              </a:ext>
            </a:extLst>
          </p:cNvPr>
          <p:cNvSpPr>
            <a:spLocks noGrp="1"/>
          </p:cNvSpPr>
          <p:nvPr>
            <p:ph type="title" hasCustomPrompt="1"/>
          </p:nvPr>
        </p:nvSpPr>
        <p:spPr>
          <a:xfrm>
            <a:off x="609600" y="2681103"/>
            <a:ext cx="2438400" cy="1495794"/>
          </a:xfrm>
        </p:spPr>
        <p:txBody>
          <a:bodyPr anchor="ctr" anchorCtr="0">
            <a:spAutoFit/>
          </a:bodyPr>
          <a:lstStyle/>
          <a:p>
            <a:r>
              <a:rPr lang="en-US" dirty="0"/>
              <a:t>Click to enter title here</a:t>
            </a:r>
          </a:p>
        </p:txBody>
      </p:sp>
      <p:cxnSp>
        <p:nvCxnSpPr>
          <p:cNvPr id="3" name="Straight Connector 2">
            <a:extLst>
              <a:ext uri="{FF2B5EF4-FFF2-40B4-BE49-F238E27FC236}">
                <a16:creationId xmlns:a16="http://schemas.microsoft.com/office/drawing/2014/main" id="{93C8E916-5694-2B2A-F817-C6A0B1B43DB7}"/>
              </a:ext>
            </a:extLst>
          </p:cNvPr>
          <p:cNvCxnSpPr>
            <a:cxnSpLocks/>
          </p:cNvCxnSpPr>
          <p:nvPr userDrawn="1"/>
        </p:nvCxnSpPr>
        <p:spPr>
          <a:xfrm>
            <a:off x="3352800" y="1011239"/>
            <a:ext cx="0" cy="45783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677093418"/>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5 Step Flow">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98CF1364-95FC-4822-BD65-0519B5DD9BCE}"/>
              </a:ext>
            </a:extLst>
          </p:cNvPr>
          <p:cNvSpPr>
            <a:spLocks noGrp="1"/>
          </p:cNvSpPr>
          <p:nvPr>
            <p:ph type="dt" sz="half" idx="10"/>
          </p:nvPr>
        </p:nvSpPr>
        <p:spPr/>
        <p:txBody>
          <a:bodyPr/>
          <a:lstStyle>
            <a:lvl1pPr>
              <a:lnSpc>
                <a:spcPct val="100000"/>
              </a:lnSpc>
              <a:defRPr/>
            </a:lvl1pPr>
          </a:lstStyle>
          <a:p>
            <a:endParaRPr lang="en-GB"/>
          </a:p>
        </p:txBody>
      </p:sp>
      <p:sp>
        <p:nvSpPr>
          <p:cNvPr id="12" name="Text Placeholder 96">
            <a:extLst>
              <a:ext uri="{FF2B5EF4-FFF2-40B4-BE49-F238E27FC236}">
                <a16:creationId xmlns:a16="http://schemas.microsoft.com/office/drawing/2014/main" id="{663299E0-114F-4CE4-B2F9-405E73283CF5}"/>
              </a:ext>
            </a:extLst>
          </p:cNvPr>
          <p:cNvSpPr>
            <a:spLocks noGrp="1"/>
          </p:cNvSpPr>
          <p:nvPr>
            <p:ph type="body" sz="quarter" idx="111" hasCustomPrompt="1"/>
          </p:nvPr>
        </p:nvSpPr>
        <p:spPr>
          <a:xfrm>
            <a:off x="609600" y="6200775"/>
            <a:ext cx="9753599" cy="657225"/>
          </a:xfrm>
        </p:spPr>
        <p:txBody>
          <a:bodyPr bIns="72000" anchor="b" anchorCtr="0">
            <a:noAutofit/>
          </a:bodyPr>
          <a:lstStyle>
            <a:lvl1pPr>
              <a:lnSpc>
                <a:spcPct val="100000"/>
              </a:lnSpc>
              <a:spcAft>
                <a:spcPts val="300"/>
              </a:spcAft>
              <a:buNone/>
              <a:defRPr sz="800"/>
            </a:lvl1pPr>
          </a:lstStyle>
          <a:p>
            <a:pPr lvl="0"/>
            <a:r>
              <a:rPr lang="en-US" dirty="0"/>
              <a:t>Footnotes</a:t>
            </a:r>
          </a:p>
        </p:txBody>
      </p:sp>
      <p:sp>
        <p:nvSpPr>
          <p:cNvPr id="21" name="Text Placeholder 20">
            <a:extLst>
              <a:ext uri="{FF2B5EF4-FFF2-40B4-BE49-F238E27FC236}">
                <a16:creationId xmlns:a16="http://schemas.microsoft.com/office/drawing/2014/main" id="{8AEA7459-78C6-469B-A437-C1B22EA0A9EF}"/>
              </a:ext>
            </a:extLst>
          </p:cNvPr>
          <p:cNvSpPr>
            <a:spLocks noGrp="1"/>
          </p:cNvSpPr>
          <p:nvPr>
            <p:ph type="body" sz="quarter" idx="15" hasCustomPrompt="1"/>
          </p:nvPr>
        </p:nvSpPr>
        <p:spPr>
          <a:xfrm>
            <a:off x="3657600" y="1630680"/>
            <a:ext cx="1533535" cy="3344222"/>
          </a:xfrm>
          <a:custGeom>
            <a:avLst/>
            <a:gdLst>
              <a:gd name="connsiteX0" fmla="*/ 0 w 1575047"/>
              <a:gd name="connsiteY0" fmla="*/ 0 h 5129420"/>
              <a:gd name="connsiteX1" fmla="*/ 1412990 w 1575047"/>
              <a:gd name="connsiteY1" fmla="*/ 0 h 5129420"/>
              <a:gd name="connsiteX2" fmla="*/ 1575047 w 1575047"/>
              <a:gd name="connsiteY2" fmla="*/ 2564710 h 5129420"/>
              <a:gd name="connsiteX3" fmla="*/ 1412990 w 1575047"/>
              <a:gd name="connsiteY3" fmla="*/ 5129420 h 5129420"/>
              <a:gd name="connsiteX4" fmla="*/ 0 w 1575047"/>
              <a:gd name="connsiteY4" fmla="*/ 5129420 h 512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5047" h="5129420">
                <a:moveTo>
                  <a:pt x="0" y="0"/>
                </a:moveTo>
                <a:lnTo>
                  <a:pt x="1412990" y="0"/>
                </a:lnTo>
                <a:lnTo>
                  <a:pt x="1575047" y="2564710"/>
                </a:lnTo>
                <a:lnTo>
                  <a:pt x="1412990" y="5129420"/>
                </a:lnTo>
                <a:lnTo>
                  <a:pt x="0" y="5129420"/>
                </a:lnTo>
                <a:close/>
              </a:path>
            </a:pathLst>
          </a:custGeom>
          <a:noFill/>
          <a:ln>
            <a:solidFill>
              <a:schemeClr val="accent1"/>
            </a:solidFill>
          </a:ln>
        </p:spPr>
        <p:txBody>
          <a:bodyPr wrap="square" lIns="108000" tIns="72000" rIns="72000" anchor="ctr" anchorCtr="0">
            <a:noAutofit/>
          </a:bodyPr>
          <a:lstStyle>
            <a:lvl1pPr marL="0" indent="0">
              <a:lnSpc>
                <a:spcPct val="100000"/>
              </a:lnSpc>
              <a:buNone/>
              <a:defRPr sz="2000" b="1">
                <a:solidFill>
                  <a:schemeClr val="accent1"/>
                </a:solidFill>
              </a:defRPr>
            </a:lvl1pPr>
            <a:lvl2pPr>
              <a:defRPr sz="2000" b="1">
                <a:solidFill>
                  <a:schemeClr val="accent1"/>
                </a:solidFill>
              </a:defRPr>
            </a:lvl2pPr>
            <a:lvl3pPr>
              <a:defRPr sz="2000" b="1">
                <a:solidFill>
                  <a:schemeClr val="accent1"/>
                </a:solidFill>
              </a:defRPr>
            </a:lvl3pPr>
            <a:lvl4pPr>
              <a:defRPr sz="2000" b="1">
                <a:solidFill>
                  <a:schemeClr val="accent1"/>
                </a:solidFill>
              </a:defRPr>
            </a:lvl4pPr>
            <a:lvl5pPr>
              <a:defRPr sz="1800" b="1">
                <a:solidFill>
                  <a:schemeClr val="accent1"/>
                </a:solidFill>
              </a:defRPr>
            </a:lvl5pPr>
          </a:lstStyle>
          <a:p>
            <a:pPr lvl="0"/>
            <a:r>
              <a:rPr lang="en-US" dirty="0"/>
              <a:t>Click to </a:t>
            </a:r>
            <a:br>
              <a:rPr lang="en-US" dirty="0"/>
            </a:br>
            <a:r>
              <a:rPr lang="en-US" dirty="0"/>
              <a:t>add text</a:t>
            </a:r>
          </a:p>
        </p:txBody>
      </p:sp>
      <p:sp>
        <p:nvSpPr>
          <p:cNvPr id="22" name="Text Placeholder 21">
            <a:extLst>
              <a:ext uri="{FF2B5EF4-FFF2-40B4-BE49-F238E27FC236}">
                <a16:creationId xmlns:a16="http://schemas.microsoft.com/office/drawing/2014/main" id="{B50D33B4-5BA5-4F77-BDD2-E8ADA00C500C}"/>
              </a:ext>
            </a:extLst>
          </p:cNvPr>
          <p:cNvSpPr>
            <a:spLocks noGrp="1"/>
          </p:cNvSpPr>
          <p:nvPr>
            <p:ph type="body" sz="quarter" idx="16" hasCustomPrompt="1"/>
          </p:nvPr>
        </p:nvSpPr>
        <p:spPr>
          <a:xfrm>
            <a:off x="5151092" y="1630680"/>
            <a:ext cx="1634697" cy="3344222"/>
          </a:xfrm>
          <a:custGeom>
            <a:avLst/>
            <a:gdLst>
              <a:gd name="connsiteX0" fmla="*/ 0 w 1681059"/>
              <a:gd name="connsiteY0" fmla="*/ 0 h 5129420"/>
              <a:gd name="connsiteX1" fmla="*/ 1531008 w 1681059"/>
              <a:gd name="connsiteY1" fmla="*/ 0 h 5129420"/>
              <a:gd name="connsiteX2" fmla="*/ 1681059 w 1681059"/>
              <a:gd name="connsiteY2" fmla="*/ 2564710 h 5129420"/>
              <a:gd name="connsiteX3" fmla="*/ 1531008 w 1681059"/>
              <a:gd name="connsiteY3" fmla="*/ 5129420 h 5129420"/>
              <a:gd name="connsiteX4" fmla="*/ 0 w 1681059"/>
              <a:gd name="connsiteY4" fmla="*/ 5129420 h 5129420"/>
              <a:gd name="connsiteX5" fmla="*/ 150051 w 1681059"/>
              <a:gd name="connsiteY5" fmla="*/ 2564710 h 512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1059" h="5129420">
                <a:moveTo>
                  <a:pt x="0" y="0"/>
                </a:moveTo>
                <a:lnTo>
                  <a:pt x="1531008" y="0"/>
                </a:lnTo>
                <a:lnTo>
                  <a:pt x="1681059" y="2564710"/>
                </a:lnTo>
                <a:lnTo>
                  <a:pt x="1531008" y="5129420"/>
                </a:lnTo>
                <a:lnTo>
                  <a:pt x="0" y="5129420"/>
                </a:lnTo>
                <a:lnTo>
                  <a:pt x="150051" y="2564710"/>
                </a:lnTo>
                <a:close/>
              </a:path>
            </a:pathLst>
          </a:custGeom>
          <a:noFill/>
          <a:ln>
            <a:solidFill>
              <a:schemeClr val="accent1"/>
            </a:solidFill>
          </a:ln>
        </p:spPr>
        <p:txBody>
          <a:bodyPr vert="horz" wrap="square" lIns="252000" tIns="72000" rIns="72000" bIns="45720" rtlCol="0" anchor="ctr" anchorCtr="0">
            <a:noAutofit/>
          </a:bodyPr>
          <a:lstStyle>
            <a:lvl1pPr marL="0" indent="0">
              <a:lnSpc>
                <a:spcPct val="100000"/>
              </a:lnSpc>
              <a:buNone/>
              <a:defRPr lang="en-US" sz="2000" b="1" dirty="0" smtClean="0">
                <a:solidFill>
                  <a:schemeClr val="accent1"/>
                </a:solidFill>
              </a:defRPr>
            </a:lvl1pPr>
            <a:lvl2pPr>
              <a:defRPr lang="en-US" sz="2000" b="1" dirty="0" smtClean="0">
                <a:solidFill>
                  <a:schemeClr val="accent1"/>
                </a:solidFill>
              </a:defRPr>
            </a:lvl2pPr>
            <a:lvl3pPr>
              <a:defRPr lang="en-US" sz="2000" b="1" dirty="0" smtClean="0">
                <a:solidFill>
                  <a:schemeClr val="accent1"/>
                </a:solidFill>
              </a:defRPr>
            </a:lvl3pPr>
            <a:lvl4pPr>
              <a:defRPr lang="en-US" sz="2000" b="1" dirty="0" smtClean="0">
                <a:solidFill>
                  <a:schemeClr val="accent1"/>
                </a:solidFill>
              </a:defRPr>
            </a:lvl4pPr>
            <a:lvl5pPr>
              <a:defRPr lang="en-US" sz="1800" b="1" dirty="0">
                <a:solidFill>
                  <a:schemeClr val="accent1"/>
                </a:solidFill>
              </a:defRPr>
            </a:lvl5pPr>
          </a:lstStyle>
          <a:p>
            <a:pPr lvl="0"/>
            <a:r>
              <a:rPr lang="en-US" dirty="0"/>
              <a:t>Click to </a:t>
            </a:r>
            <a:br>
              <a:rPr lang="en-US" dirty="0"/>
            </a:br>
            <a:r>
              <a:rPr lang="en-US" dirty="0"/>
              <a:t>add text</a:t>
            </a:r>
          </a:p>
        </p:txBody>
      </p:sp>
      <p:sp>
        <p:nvSpPr>
          <p:cNvPr id="23" name="Text Placeholder 22">
            <a:extLst>
              <a:ext uri="{FF2B5EF4-FFF2-40B4-BE49-F238E27FC236}">
                <a16:creationId xmlns:a16="http://schemas.microsoft.com/office/drawing/2014/main" id="{853D9384-AD84-40BB-8BF1-5FD39C560DEE}"/>
              </a:ext>
            </a:extLst>
          </p:cNvPr>
          <p:cNvSpPr>
            <a:spLocks noGrp="1"/>
          </p:cNvSpPr>
          <p:nvPr>
            <p:ph type="body" sz="quarter" idx="17" hasCustomPrompt="1"/>
          </p:nvPr>
        </p:nvSpPr>
        <p:spPr>
          <a:xfrm>
            <a:off x="6745745" y="1630680"/>
            <a:ext cx="1645051" cy="3344222"/>
          </a:xfrm>
          <a:custGeom>
            <a:avLst/>
            <a:gdLst>
              <a:gd name="connsiteX0" fmla="*/ 0 w 1681059"/>
              <a:gd name="connsiteY0" fmla="*/ 0 h 5129420"/>
              <a:gd name="connsiteX1" fmla="*/ 1531008 w 1681059"/>
              <a:gd name="connsiteY1" fmla="*/ 0 h 5129420"/>
              <a:gd name="connsiteX2" fmla="*/ 1681059 w 1681059"/>
              <a:gd name="connsiteY2" fmla="*/ 2564710 h 5129420"/>
              <a:gd name="connsiteX3" fmla="*/ 1531008 w 1681059"/>
              <a:gd name="connsiteY3" fmla="*/ 5129420 h 5129420"/>
              <a:gd name="connsiteX4" fmla="*/ 0 w 1681059"/>
              <a:gd name="connsiteY4" fmla="*/ 5129420 h 5129420"/>
              <a:gd name="connsiteX5" fmla="*/ 150051 w 1681059"/>
              <a:gd name="connsiteY5" fmla="*/ 2564710 h 512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1059" h="5129420">
                <a:moveTo>
                  <a:pt x="0" y="0"/>
                </a:moveTo>
                <a:lnTo>
                  <a:pt x="1531008" y="0"/>
                </a:lnTo>
                <a:lnTo>
                  <a:pt x="1681059" y="2564710"/>
                </a:lnTo>
                <a:lnTo>
                  <a:pt x="1531008" y="5129420"/>
                </a:lnTo>
                <a:lnTo>
                  <a:pt x="0" y="5129420"/>
                </a:lnTo>
                <a:lnTo>
                  <a:pt x="150051" y="2564710"/>
                </a:lnTo>
                <a:close/>
              </a:path>
            </a:pathLst>
          </a:custGeom>
          <a:noFill/>
          <a:ln>
            <a:solidFill>
              <a:schemeClr val="accent1"/>
            </a:solidFill>
          </a:ln>
        </p:spPr>
        <p:txBody>
          <a:bodyPr vert="horz" wrap="square" lIns="252000" tIns="72000" rIns="72000" bIns="45720" rtlCol="0" anchor="ctr" anchorCtr="0">
            <a:noAutofit/>
          </a:bodyPr>
          <a:lstStyle>
            <a:lvl1pPr marL="0" indent="0">
              <a:lnSpc>
                <a:spcPct val="100000"/>
              </a:lnSpc>
              <a:buNone/>
              <a:defRPr lang="en-US" sz="2000" b="1" dirty="0" smtClean="0">
                <a:solidFill>
                  <a:schemeClr val="accent1"/>
                </a:solidFill>
              </a:defRPr>
            </a:lvl1pPr>
            <a:lvl2pPr>
              <a:defRPr lang="en-US" sz="2000" b="1" dirty="0" smtClean="0">
                <a:solidFill>
                  <a:schemeClr val="accent1"/>
                </a:solidFill>
              </a:defRPr>
            </a:lvl2pPr>
            <a:lvl3pPr>
              <a:defRPr lang="en-US" sz="2000" b="1" dirty="0" smtClean="0">
                <a:solidFill>
                  <a:schemeClr val="accent1"/>
                </a:solidFill>
              </a:defRPr>
            </a:lvl3pPr>
            <a:lvl4pPr>
              <a:defRPr lang="en-US" sz="2000" b="1" dirty="0" smtClean="0">
                <a:solidFill>
                  <a:schemeClr val="accent1"/>
                </a:solidFill>
              </a:defRPr>
            </a:lvl4pPr>
            <a:lvl5pPr>
              <a:defRPr lang="en-US" sz="1800" b="1" dirty="0">
                <a:solidFill>
                  <a:schemeClr val="accent1"/>
                </a:solidFill>
              </a:defRPr>
            </a:lvl5pPr>
          </a:lstStyle>
          <a:p>
            <a:pPr lvl="0"/>
            <a:r>
              <a:rPr lang="en-US" dirty="0"/>
              <a:t>Click to </a:t>
            </a:r>
            <a:br>
              <a:rPr lang="en-US" dirty="0"/>
            </a:br>
            <a:r>
              <a:rPr lang="en-US" dirty="0"/>
              <a:t>add text</a:t>
            </a:r>
          </a:p>
        </p:txBody>
      </p:sp>
      <p:sp>
        <p:nvSpPr>
          <p:cNvPr id="24" name="Text Placeholder 23">
            <a:extLst>
              <a:ext uri="{FF2B5EF4-FFF2-40B4-BE49-F238E27FC236}">
                <a16:creationId xmlns:a16="http://schemas.microsoft.com/office/drawing/2014/main" id="{D205E639-54B0-4870-A015-7D3CAC5DF406}"/>
              </a:ext>
            </a:extLst>
          </p:cNvPr>
          <p:cNvSpPr>
            <a:spLocks noGrp="1"/>
          </p:cNvSpPr>
          <p:nvPr>
            <p:ph type="body" sz="quarter" idx="18" hasCustomPrompt="1"/>
          </p:nvPr>
        </p:nvSpPr>
        <p:spPr>
          <a:xfrm>
            <a:off x="8350752" y="1630680"/>
            <a:ext cx="1636680" cy="3344222"/>
          </a:xfrm>
          <a:custGeom>
            <a:avLst/>
            <a:gdLst>
              <a:gd name="connsiteX0" fmla="*/ 0 w 1681059"/>
              <a:gd name="connsiteY0" fmla="*/ 0 h 5129420"/>
              <a:gd name="connsiteX1" fmla="*/ 1531008 w 1681059"/>
              <a:gd name="connsiteY1" fmla="*/ 0 h 5129420"/>
              <a:gd name="connsiteX2" fmla="*/ 1681059 w 1681059"/>
              <a:gd name="connsiteY2" fmla="*/ 2564710 h 5129420"/>
              <a:gd name="connsiteX3" fmla="*/ 1531008 w 1681059"/>
              <a:gd name="connsiteY3" fmla="*/ 5129420 h 5129420"/>
              <a:gd name="connsiteX4" fmla="*/ 0 w 1681059"/>
              <a:gd name="connsiteY4" fmla="*/ 5129420 h 5129420"/>
              <a:gd name="connsiteX5" fmla="*/ 150051 w 1681059"/>
              <a:gd name="connsiteY5" fmla="*/ 2564710 h 512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1059" h="5129420">
                <a:moveTo>
                  <a:pt x="0" y="0"/>
                </a:moveTo>
                <a:lnTo>
                  <a:pt x="1531008" y="0"/>
                </a:lnTo>
                <a:lnTo>
                  <a:pt x="1681059" y="2564710"/>
                </a:lnTo>
                <a:lnTo>
                  <a:pt x="1531008" y="5129420"/>
                </a:lnTo>
                <a:lnTo>
                  <a:pt x="0" y="5129420"/>
                </a:lnTo>
                <a:lnTo>
                  <a:pt x="150051" y="2564710"/>
                </a:lnTo>
                <a:close/>
              </a:path>
            </a:pathLst>
          </a:custGeom>
          <a:noFill/>
          <a:ln>
            <a:solidFill>
              <a:schemeClr val="accent1"/>
            </a:solidFill>
          </a:ln>
        </p:spPr>
        <p:txBody>
          <a:bodyPr vert="horz" wrap="square" lIns="252000" tIns="72000" rIns="72000" bIns="45720" rtlCol="0" anchor="ctr" anchorCtr="0">
            <a:noAutofit/>
          </a:bodyPr>
          <a:lstStyle>
            <a:lvl1pPr marL="0" indent="0">
              <a:lnSpc>
                <a:spcPct val="100000"/>
              </a:lnSpc>
              <a:buNone/>
              <a:defRPr lang="en-US" sz="2000" b="1" dirty="0" smtClean="0">
                <a:solidFill>
                  <a:schemeClr val="accent1"/>
                </a:solidFill>
              </a:defRPr>
            </a:lvl1pPr>
            <a:lvl2pPr>
              <a:defRPr lang="en-US" sz="2000" b="1" dirty="0" smtClean="0">
                <a:solidFill>
                  <a:schemeClr val="accent1"/>
                </a:solidFill>
              </a:defRPr>
            </a:lvl2pPr>
            <a:lvl3pPr>
              <a:defRPr lang="en-US" sz="2000" b="1" dirty="0" smtClean="0">
                <a:solidFill>
                  <a:schemeClr val="accent1"/>
                </a:solidFill>
              </a:defRPr>
            </a:lvl3pPr>
            <a:lvl4pPr>
              <a:defRPr lang="en-US" sz="2000" b="1" dirty="0" smtClean="0">
                <a:solidFill>
                  <a:schemeClr val="accent1"/>
                </a:solidFill>
              </a:defRPr>
            </a:lvl4pPr>
            <a:lvl5pPr>
              <a:defRPr lang="en-US" sz="1800" b="1" dirty="0">
                <a:solidFill>
                  <a:schemeClr val="accent1"/>
                </a:solidFill>
              </a:defRPr>
            </a:lvl5pPr>
          </a:lstStyle>
          <a:p>
            <a:pPr lvl="0"/>
            <a:r>
              <a:rPr lang="en-US" dirty="0"/>
              <a:t>Click to </a:t>
            </a:r>
            <a:br>
              <a:rPr lang="en-US" dirty="0"/>
            </a:br>
            <a:r>
              <a:rPr lang="en-US" dirty="0"/>
              <a:t>add text</a:t>
            </a:r>
          </a:p>
        </p:txBody>
      </p:sp>
      <p:sp>
        <p:nvSpPr>
          <p:cNvPr id="25" name="Text Placeholder 24">
            <a:extLst>
              <a:ext uri="{FF2B5EF4-FFF2-40B4-BE49-F238E27FC236}">
                <a16:creationId xmlns:a16="http://schemas.microsoft.com/office/drawing/2014/main" id="{6E3127B0-7884-40E5-9D04-0F2C52D4DC60}"/>
              </a:ext>
            </a:extLst>
          </p:cNvPr>
          <p:cNvSpPr>
            <a:spLocks noGrp="1"/>
          </p:cNvSpPr>
          <p:nvPr>
            <p:ph type="body" sz="quarter" idx="19" hasCustomPrompt="1"/>
          </p:nvPr>
        </p:nvSpPr>
        <p:spPr>
          <a:xfrm>
            <a:off x="9947389" y="1630686"/>
            <a:ext cx="1635009" cy="3344222"/>
          </a:xfrm>
          <a:custGeom>
            <a:avLst/>
            <a:gdLst>
              <a:gd name="connsiteX0" fmla="*/ 1 w 1673985"/>
              <a:gd name="connsiteY0" fmla="*/ 0 h 5129420"/>
              <a:gd name="connsiteX1" fmla="*/ 118006 w 1673985"/>
              <a:gd name="connsiteY1" fmla="*/ 0 h 5129420"/>
              <a:gd name="connsiteX2" fmla="*/ 1673985 w 1673985"/>
              <a:gd name="connsiteY2" fmla="*/ 0 h 5129420"/>
              <a:gd name="connsiteX3" fmla="*/ 1673985 w 1673985"/>
              <a:gd name="connsiteY3" fmla="*/ 5129420 h 5129420"/>
              <a:gd name="connsiteX4" fmla="*/ 0 w 1673985"/>
              <a:gd name="connsiteY4" fmla="*/ 5129414 h 5129420"/>
              <a:gd name="connsiteX5" fmla="*/ 150052 w 1673985"/>
              <a:gd name="connsiteY5" fmla="*/ 2564704 h 512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3985" h="5129420">
                <a:moveTo>
                  <a:pt x="1" y="0"/>
                </a:moveTo>
                <a:lnTo>
                  <a:pt x="118006" y="0"/>
                </a:lnTo>
                <a:lnTo>
                  <a:pt x="1673985" y="0"/>
                </a:lnTo>
                <a:lnTo>
                  <a:pt x="1673985" y="5129420"/>
                </a:lnTo>
                <a:lnTo>
                  <a:pt x="0" y="5129414"/>
                </a:lnTo>
                <a:lnTo>
                  <a:pt x="150052" y="2564704"/>
                </a:lnTo>
                <a:close/>
              </a:path>
            </a:pathLst>
          </a:custGeom>
          <a:noFill/>
          <a:ln>
            <a:solidFill>
              <a:schemeClr val="accent1"/>
            </a:solidFill>
          </a:ln>
        </p:spPr>
        <p:txBody>
          <a:bodyPr vert="horz" wrap="square" lIns="252000" tIns="72000" rIns="72000" bIns="45720" rtlCol="0" anchor="ctr" anchorCtr="0">
            <a:noAutofit/>
          </a:bodyPr>
          <a:lstStyle>
            <a:lvl1pPr marL="0" indent="0">
              <a:lnSpc>
                <a:spcPct val="100000"/>
              </a:lnSpc>
              <a:buNone/>
              <a:defRPr lang="en-US" sz="2000" b="1" smtClean="0">
                <a:solidFill>
                  <a:schemeClr val="accent1"/>
                </a:solidFill>
              </a:defRPr>
            </a:lvl1pPr>
            <a:lvl2pPr>
              <a:defRPr lang="en-US" sz="2000" b="1" smtClean="0">
                <a:solidFill>
                  <a:schemeClr val="accent1"/>
                </a:solidFill>
              </a:defRPr>
            </a:lvl2pPr>
            <a:lvl3pPr>
              <a:defRPr lang="en-US" sz="2000" b="1" smtClean="0">
                <a:solidFill>
                  <a:schemeClr val="accent1"/>
                </a:solidFill>
              </a:defRPr>
            </a:lvl3pPr>
            <a:lvl4pPr>
              <a:defRPr lang="en-US" sz="2000" b="1" smtClean="0">
                <a:solidFill>
                  <a:schemeClr val="accent1"/>
                </a:solidFill>
              </a:defRPr>
            </a:lvl4pPr>
            <a:lvl5pPr>
              <a:defRPr lang="en-US" sz="1800" b="1">
                <a:solidFill>
                  <a:schemeClr val="accent1"/>
                </a:solidFill>
              </a:defRPr>
            </a:lvl5pPr>
          </a:lstStyle>
          <a:p>
            <a:pPr lvl="0"/>
            <a:r>
              <a:rPr lang="en-US" dirty="0"/>
              <a:t>Click to </a:t>
            </a:r>
            <a:br>
              <a:rPr lang="en-US" dirty="0"/>
            </a:br>
            <a:r>
              <a:rPr lang="en-US" dirty="0"/>
              <a:t>add text</a:t>
            </a:r>
          </a:p>
        </p:txBody>
      </p:sp>
      <p:sp>
        <p:nvSpPr>
          <p:cNvPr id="8" name="Slide Number Placeholder 7">
            <a:extLst>
              <a:ext uri="{FF2B5EF4-FFF2-40B4-BE49-F238E27FC236}">
                <a16:creationId xmlns:a16="http://schemas.microsoft.com/office/drawing/2014/main" id="{B7FF9A92-5BDB-40F9-8C9E-94BECF288EF4}"/>
              </a:ext>
            </a:extLst>
          </p:cNvPr>
          <p:cNvSpPr>
            <a:spLocks noGrp="1"/>
          </p:cNvSpPr>
          <p:nvPr>
            <p:ph type="sldNum" sz="quarter" idx="12"/>
          </p:nvPr>
        </p:nvSpPr>
        <p:spPr/>
        <p:txBody>
          <a:bodyPr/>
          <a:lstStyle>
            <a:lvl1pPr>
              <a:lnSpc>
                <a:spcPct val="100000"/>
              </a:lnSpc>
              <a:defRPr/>
            </a:lvl1pPr>
          </a:lstStyle>
          <a:p>
            <a:fld id="{F8E47D07-9D1E-4FE9-B31A-2F5863681021}" type="slidenum">
              <a:rPr lang="en-GB" smtClean="0"/>
              <a:pPr/>
              <a:t>‹#›</a:t>
            </a:fld>
            <a:endParaRPr lang="en-GB"/>
          </a:p>
        </p:txBody>
      </p:sp>
      <p:sp>
        <p:nvSpPr>
          <p:cNvPr id="2" name="Title 1">
            <a:extLst>
              <a:ext uri="{FF2B5EF4-FFF2-40B4-BE49-F238E27FC236}">
                <a16:creationId xmlns:a16="http://schemas.microsoft.com/office/drawing/2014/main" id="{81B323AF-0939-977A-4444-593F7D690916}"/>
              </a:ext>
            </a:extLst>
          </p:cNvPr>
          <p:cNvSpPr>
            <a:spLocks noGrp="1"/>
          </p:cNvSpPr>
          <p:nvPr>
            <p:ph type="title" hasCustomPrompt="1"/>
          </p:nvPr>
        </p:nvSpPr>
        <p:spPr>
          <a:xfrm>
            <a:off x="609600" y="2681103"/>
            <a:ext cx="2438400" cy="1495794"/>
          </a:xfrm>
        </p:spPr>
        <p:txBody>
          <a:bodyPr anchor="ctr" anchorCtr="0">
            <a:spAutoFit/>
          </a:bodyPr>
          <a:lstStyle/>
          <a:p>
            <a:r>
              <a:rPr lang="en-US" dirty="0"/>
              <a:t>Click to enter title here</a:t>
            </a:r>
          </a:p>
        </p:txBody>
      </p:sp>
      <p:cxnSp>
        <p:nvCxnSpPr>
          <p:cNvPr id="4" name="Straight Connector 3">
            <a:extLst>
              <a:ext uri="{FF2B5EF4-FFF2-40B4-BE49-F238E27FC236}">
                <a16:creationId xmlns:a16="http://schemas.microsoft.com/office/drawing/2014/main" id="{AC08AB3A-2620-C701-340D-6FC2DE40C086}"/>
              </a:ext>
            </a:extLst>
          </p:cNvPr>
          <p:cNvCxnSpPr>
            <a:cxnSpLocks/>
          </p:cNvCxnSpPr>
          <p:nvPr userDrawn="1"/>
        </p:nvCxnSpPr>
        <p:spPr>
          <a:xfrm>
            <a:off x="3352800" y="1011239"/>
            <a:ext cx="0" cy="45783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06061015"/>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 Part Venn">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98CF1364-95FC-4822-BD65-0519B5DD9BCE}"/>
              </a:ext>
            </a:extLst>
          </p:cNvPr>
          <p:cNvSpPr>
            <a:spLocks noGrp="1"/>
          </p:cNvSpPr>
          <p:nvPr>
            <p:ph type="dt" sz="half" idx="10"/>
          </p:nvPr>
        </p:nvSpPr>
        <p:spPr/>
        <p:txBody>
          <a:bodyPr/>
          <a:lstStyle>
            <a:lvl1pPr>
              <a:lnSpc>
                <a:spcPct val="100000"/>
              </a:lnSpc>
              <a:defRPr/>
            </a:lvl1pPr>
          </a:lstStyle>
          <a:p>
            <a:endParaRPr lang="en-GB"/>
          </a:p>
        </p:txBody>
      </p:sp>
      <p:sp>
        <p:nvSpPr>
          <p:cNvPr id="11" name="Text Placeholder 96">
            <a:extLst>
              <a:ext uri="{FF2B5EF4-FFF2-40B4-BE49-F238E27FC236}">
                <a16:creationId xmlns:a16="http://schemas.microsoft.com/office/drawing/2014/main" id="{032A8305-0A77-4646-B111-53EF169406A5}"/>
              </a:ext>
            </a:extLst>
          </p:cNvPr>
          <p:cNvSpPr>
            <a:spLocks noGrp="1"/>
          </p:cNvSpPr>
          <p:nvPr>
            <p:ph type="body" sz="quarter" idx="111" hasCustomPrompt="1"/>
          </p:nvPr>
        </p:nvSpPr>
        <p:spPr>
          <a:xfrm>
            <a:off x="609600" y="6200775"/>
            <a:ext cx="9753599" cy="657225"/>
          </a:xfrm>
        </p:spPr>
        <p:txBody>
          <a:bodyPr bIns="72000" anchor="b" anchorCtr="0">
            <a:noAutofit/>
          </a:bodyPr>
          <a:lstStyle>
            <a:lvl1pPr>
              <a:lnSpc>
                <a:spcPct val="100000"/>
              </a:lnSpc>
              <a:spcAft>
                <a:spcPts val="300"/>
              </a:spcAft>
              <a:buNone/>
              <a:defRPr sz="800"/>
            </a:lvl1pPr>
          </a:lstStyle>
          <a:p>
            <a:pPr lvl="0"/>
            <a:r>
              <a:rPr lang="en-US" dirty="0"/>
              <a:t>Footnotes</a:t>
            </a:r>
          </a:p>
        </p:txBody>
      </p:sp>
      <p:sp>
        <p:nvSpPr>
          <p:cNvPr id="8" name="Slide Number Placeholder 7">
            <a:extLst>
              <a:ext uri="{FF2B5EF4-FFF2-40B4-BE49-F238E27FC236}">
                <a16:creationId xmlns:a16="http://schemas.microsoft.com/office/drawing/2014/main" id="{B7FF9A92-5BDB-40F9-8C9E-94BECF288EF4}"/>
              </a:ext>
            </a:extLst>
          </p:cNvPr>
          <p:cNvSpPr>
            <a:spLocks noGrp="1"/>
          </p:cNvSpPr>
          <p:nvPr>
            <p:ph type="sldNum" sz="quarter" idx="12"/>
          </p:nvPr>
        </p:nvSpPr>
        <p:spPr/>
        <p:txBody>
          <a:bodyPr/>
          <a:lstStyle>
            <a:lvl1pPr>
              <a:lnSpc>
                <a:spcPct val="100000"/>
              </a:lnSpc>
              <a:defRPr/>
            </a:lvl1pPr>
          </a:lstStyle>
          <a:p>
            <a:fld id="{F8E47D07-9D1E-4FE9-B31A-2F5863681021}" type="slidenum">
              <a:rPr lang="en-GB" smtClean="0"/>
              <a:pPr/>
              <a:t>‹#›</a:t>
            </a:fld>
            <a:endParaRPr lang="en-GB"/>
          </a:p>
        </p:txBody>
      </p:sp>
      <p:sp>
        <p:nvSpPr>
          <p:cNvPr id="10" name="Text Placeholder 9">
            <a:extLst>
              <a:ext uri="{FF2B5EF4-FFF2-40B4-BE49-F238E27FC236}">
                <a16:creationId xmlns:a16="http://schemas.microsoft.com/office/drawing/2014/main" id="{E0AC320E-1DF9-44A2-A51A-436D6C7AB1E3}"/>
              </a:ext>
            </a:extLst>
          </p:cNvPr>
          <p:cNvSpPr>
            <a:spLocks noGrp="1"/>
          </p:cNvSpPr>
          <p:nvPr>
            <p:ph type="body" sz="quarter" idx="17" hasCustomPrompt="1"/>
          </p:nvPr>
        </p:nvSpPr>
        <p:spPr>
          <a:xfrm>
            <a:off x="6705600" y="5721531"/>
            <a:ext cx="4876800" cy="479244"/>
          </a:xfrm>
        </p:spPr>
        <p:txBody>
          <a:bodyPr rIns="0" anchor="ctr" anchorCtr="0"/>
          <a:lstStyle>
            <a:lvl1pPr marL="0" indent="0" algn="r">
              <a:lnSpc>
                <a:spcPct val="100000"/>
              </a:lnSpc>
              <a:buNone/>
              <a:defRPr b="1">
                <a:solidFill>
                  <a:schemeClr val="tx1"/>
                </a:solidFill>
              </a:defRPr>
            </a:lvl1pPr>
          </a:lstStyle>
          <a:p>
            <a:pPr lvl="0"/>
            <a:r>
              <a:rPr lang="en-US" dirty="0"/>
              <a:t>Area 2</a:t>
            </a:r>
          </a:p>
        </p:txBody>
      </p:sp>
      <p:sp>
        <p:nvSpPr>
          <p:cNvPr id="27" name="Text Placeholder 9">
            <a:extLst>
              <a:ext uri="{FF2B5EF4-FFF2-40B4-BE49-F238E27FC236}">
                <a16:creationId xmlns:a16="http://schemas.microsoft.com/office/drawing/2014/main" id="{925C54A2-C6A7-453B-A026-DE720519F8D4}"/>
              </a:ext>
            </a:extLst>
          </p:cNvPr>
          <p:cNvSpPr>
            <a:spLocks noGrp="1"/>
          </p:cNvSpPr>
          <p:nvPr>
            <p:ph type="body" sz="quarter" idx="18" hasCustomPrompt="1"/>
          </p:nvPr>
        </p:nvSpPr>
        <p:spPr>
          <a:xfrm>
            <a:off x="3657601" y="413521"/>
            <a:ext cx="4876799" cy="479244"/>
          </a:xfrm>
        </p:spPr>
        <p:txBody>
          <a:bodyPr rIns="0" anchor="ctr" anchorCtr="0"/>
          <a:lstStyle>
            <a:lvl1pPr marL="0" indent="0" algn="l">
              <a:lnSpc>
                <a:spcPct val="100000"/>
              </a:lnSpc>
              <a:buNone/>
              <a:defRPr b="1">
                <a:solidFill>
                  <a:schemeClr val="accent1"/>
                </a:solidFill>
              </a:defRPr>
            </a:lvl1pPr>
          </a:lstStyle>
          <a:p>
            <a:pPr lvl="0"/>
            <a:r>
              <a:rPr lang="en-US" dirty="0"/>
              <a:t>Area 1</a:t>
            </a:r>
          </a:p>
        </p:txBody>
      </p:sp>
      <p:sp>
        <p:nvSpPr>
          <p:cNvPr id="16" name="Text Placeholder 15">
            <a:extLst>
              <a:ext uri="{FF2B5EF4-FFF2-40B4-BE49-F238E27FC236}">
                <a16:creationId xmlns:a16="http://schemas.microsoft.com/office/drawing/2014/main" id="{7E177C92-B54F-4A6C-BEC0-3BCCA571DAA8}"/>
              </a:ext>
            </a:extLst>
          </p:cNvPr>
          <p:cNvSpPr>
            <a:spLocks noGrp="1"/>
          </p:cNvSpPr>
          <p:nvPr>
            <p:ph type="body" sz="quarter" idx="20" hasCustomPrompt="1"/>
          </p:nvPr>
        </p:nvSpPr>
        <p:spPr>
          <a:xfrm>
            <a:off x="3657601" y="1025840"/>
            <a:ext cx="4551996" cy="4551996"/>
          </a:xfrm>
          <a:custGeom>
            <a:avLst/>
            <a:gdLst>
              <a:gd name="connsiteX0" fmla="*/ 2372407 w 4744814"/>
              <a:gd name="connsiteY0" fmla="*/ 0 h 4744814"/>
              <a:gd name="connsiteX1" fmla="*/ 4744814 w 4744814"/>
              <a:gd name="connsiteY1" fmla="*/ 2372407 h 4744814"/>
              <a:gd name="connsiteX2" fmla="*/ 2372407 w 4744814"/>
              <a:gd name="connsiteY2" fmla="*/ 4744814 h 4744814"/>
              <a:gd name="connsiteX3" fmla="*/ 0 w 4744814"/>
              <a:gd name="connsiteY3" fmla="*/ 2372407 h 4744814"/>
              <a:gd name="connsiteX4" fmla="*/ 2372407 w 4744814"/>
              <a:gd name="connsiteY4" fmla="*/ 0 h 4744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4814" h="4744814">
                <a:moveTo>
                  <a:pt x="2372407" y="0"/>
                </a:moveTo>
                <a:cubicBezTo>
                  <a:pt x="3682651" y="0"/>
                  <a:pt x="4744814" y="1062163"/>
                  <a:pt x="4744814" y="2372407"/>
                </a:cubicBezTo>
                <a:cubicBezTo>
                  <a:pt x="4744814" y="3682651"/>
                  <a:pt x="3682651" y="4744814"/>
                  <a:pt x="2372407" y="4744814"/>
                </a:cubicBezTo>
                <a:cubicBezTo>
                  <a:pt x="1062163" y="4744814"/>
                  <a:pt x="0" y="3682651"/>
                  <a:pt x="0" y="2372407"/>
                </a:cubicBezTo>
                <a:cubicBezTo>
                  <a:pt x="0" y="1062163"/>
                  <a:pt x="1062163" y="0"/>
                  <a:pt x="2372407" y="0"/>
                </a:cubicBezTo>
                <a:close/>
              </a:path>
            </a:pathLst>
          </a:custGeom>
          <a:noFill/>
          <a:ln w="38100">
            <a:solidFill>
              <a:schemeClr val="accent1"/>
            </a:solidFill>
          </a:ln>
        </p:spPr>
        <p:txBody>
          <a:bodyPr wrap="square" lIns="216000" tIns="216000" rIns="216000" bIns="216000" anchor="ctr" anchorCtr="0">
            <a:noAutofit/>
          </a:bodyPr>
          <a:lstStyle>
            <a:lvl1pPr marL="0" indent="0" algn="l">
              <a:lnSpc>
                <a:spcPct val="100000"/>
              </a:lnSpc>
              <a:buNone/>
              <a:defRPr sz="2000"/>
            </a:lvl1pPr>
            <a:lvl2pPr marL="288000" indent="0" algn="ctr">
              <a:buNone/>
              <a:defRPr/>
            </a:lvl2pPr>
            <a:lvl3pPr algn="ctr">
              <a:defRPr/>
            </a:lvl3pPr>
            <a:lvl4pPr algn="ctr">
              <a:defRPr/>
            </a:lvl4pPr>
            <a:lvl5pPr algn="ctr">
              <a:defRPr/>
            </a:lvl5pPr>
          </a:lstStyle>
          <a:p>
            <a:pPr lvl="0"/>
            <a:r>
              <a:rPr lang="en-US" dirty="0"/>
              <a:t>Click to add content</a:t>
            </a:r>
          </a:p>
        </p:txBody>
      </p:sp>
      <p:sp>
        <p:nvSpPr>
          <p:cNvPr id="18" name="Text Placeholder 17">
            <a:extLst>
              <a:ext uri="{FF2B5EF4-FFF2-40B4-BE49-F238E27FC236}">
                <a16:creationId xmlns:a16="http://schemas.microsoft.com/office/drawing/2014/main" id="{6952B587-0295-454B-801F-369445E17E75}"/>
              </a:ext>
            </a:extLst>
          </p:cNvPr>
          <p:cNvSpPr>
            <a:spLocks noGrp="1"/>
          </p:cNvSpPr>
          <p:nvPr>
            <p:ph type="body" sz="quarter" idx="21" hasCustomPrompt="1"/>
          </p:nvPr>
        </p:nvSpPr>
        <p:spPr>
          <a:xfrm>
            <a:off x="7030403" y="1025840"/>
            <a:ext cx="4551996" cy="4551996"/>
          </a:xfrm>
          <a:custGeom>
            <a:avLst/>
            <a:gdLst>
              <a:gd name="connsiteX0" fmla="*/ 2275998 w 4551996"/>
              <a:gd name="connsiteY0" fmla="*/ 0 h 4551996"/>
              <a:gd name="connsiteX1" fmla="*/ 4551996 w 4551996"/>
              <a:gd name="connsiteY1" fmla="*/ 2275998 h 4551996"/>
              <a:gd name="connsiteX2" fmla="*/ 2275998 w 4551996"/>
              <a:gd name="connsiteY2" fmla="*/ 4551996 h 4551996"/>
              <a:gd name="connsiteX3" fmla="*/ 0 w 4551996"/>
              <a:gd name="connsiteY3" fmla="*/ 2275998 h 4551996"/>
              <a:gd name="connsiteX4" fmla="*/ 2275998 w 4551996"/>
              <a:gd name="connsiteY4" fmla="*/ 0 h 4551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996" h="4551996">
                <a:moveTo>
                  <a:pt x="2275998" y="0"/>
                </a:moveTo>
                <a:cubicBezTo>
                  <a:pt x="3532997" y="0"/>
                  <a:pt x="4551996" y="1018999"/>
                  <a:pt x="4551996" y="2275998"/>
                </a:cubicBezTo>
                <a:cubicBezTo>
                  <a:pt x="4551996" y="3532997"/>
                  <a:pt x="3532997" y="4551996"/>
                  <a:pt x="2275998" y="4551996"/>
                </a:cubicBezTo>
                <a:cubicBezTo>
                  <a:pt x="1018999" y="4551996"/>
                  <a:pt x="0" y="3532997"/>
                  <a:pt x="0" y="2275998"/>
                </a:cubicBezTo>
                <a:cubicBezTo>
                  <a:pt x="0" y="1018999"/>
                  <a:pt x="1018999" y="0"/>
                  <a:pt x="2275998" y="0"/>
                </a:cubicBezTo>
                <a:close/>
              </a:path>
            </a:pathLst>
          </a:custGeom>
          <a:noFill/>
          <a:ln w="38100">
            <a:solidFill>
              <a:srgbClr val="D8DFDE"/>
            </a:solidFill>
          </a:ln>
        </p:spPr>
        <p:txBody>
          <a:bodyPr wrap="square" lIns="216000" tIns="216000" rIns="216000" bIns="216000" anchor="ctr" anchorCtr="0">
            <a:noAutofit/>
          </a:bodyPr>
          <a:lstStyle>
            <a:lvl1pPr marL="0" indent="0" algn="r">
              <a:lnSpc>
                <a:spcPct val="100000"/>
              </a:lnSpc>
              <a:buNone/>
              <a:defRPr sz="2000"/>
            </a:lvl1pPr>
            <a:lvl2pPr marL="288000" indent="0" algn="ctr">
              <a:buNone/>
              <a:defRPr/>
            </a:lvl2pPr>
            <a:lvl3pPr algn="ctr">
              <a:defRPr/>
            </a:lvl3pPr>
            <a:lvl4pPr algn="ctr">
              <a:defRPr/>
            </a:lvl4pPr>
            <a:lvl5pPr algn="ctr">
              <a:defRPr/>
            </a:lvl5pPr>
          </a:lstStyle>
          <a:p>
            <a:pPr lvl="0"/>
            <a:r>
              <a:rPr lang="en-US" dirty="0"/>
              <a:t>Click to add content</a:t>
            </a:r>
          </a:p>
        </p:txBody>
      </p:sp>
      <p:sp>
        <p:nvSpPr>
          <p:cNvPr id="2" name="Title 1">
            <a:extLst>
              <a:ext uri="{FF2B5EF4-FFF2-40B4-BE49-F238E27FC236}">
                <a16:creationId xmlns:a16="http://schemas.microsoft.com/office/drawing/2014/main" id="{C1DF8CB4-4CB9-190D-08A8-B455A7315FB3}"/>
              </a:ext>
            </a:extLst>
          </p:cNvPr>
          <p:cNvSpPr>
            <a:spLocks noGrp="1"/>
          </p:cNvSpPr>
          <p:nvPr>
            <p:ph type="title" hasCustomPrompt="1"/>
          </p:nvPr>
        </p:nvSpPr>
        <p:spPr>
          <a:xfrm>
            <a:off x="609600" y="2681103"/>
            <a:ext cx="2438400" cy="1495794"/>
          </a:xfrm>
        </p:spPr>
        <p:txBody>
          <a:bodyPr anchor="ctr" anchorCtr="0">
            <a:spAutoFit/>
          </a:bodyPr>
          <a:lstStyle/>
          <a:p>
            <a:r>
              <a:rPr lang="en-US" dirty="0"/>
              <a:t>Click to enter title here</a:t>
            </a:r>
          </a:p>
        </p:txBody>
      </p:sp>
      <p:cxnSp>
        <p:nvCxnSpPr>
          <p:cNvPr id="4" name="Straight Connector 3">
            <a:extLst>
              <a:ext uri="{FF2B5EF4-FFF2-40B4-BE49-F238E27FC236}">
                <a16:creationId xmlns:a16="http://schemas.microsoft.com/office/drawing/2014/main" id="{08DE70DD-47EB-1030-FD70-D3ABD48777AC}"/>
              </a:ext>
            </a:extLst>
          </p:cNvPr>
          <p:cNvCxnSpPr>
            <a:cxnSpLocks/>
          </p:cNvCxnSpPr>
          <p:nvPr userDrawn="1"/>
        </p:nvCxnSpPr>
        <p:spPr>
          <a:xfrm>
            <a:off x="3352800" y="1011239"/>
            <a:ext cx="0" cy="45783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936808420"/>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 Part Venn">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98CF1364-95FC-4822-BD65-0519B5DD9BCE}"/>
              </a:ext>
            </a:extLst>
          </p:cNvPr>
          <p:cNvSpPr>
            <a:spLocks noGrp="1"/>
          </p:cNvSpPr>
          <p:nvPr>
            <p:ph type="dt" sz="half" idx="10"/>
          </p:nvPr>
        </p:nvSpPr>
        <p:spPr/>
        <p:txBody>
          <a:bodyPr/>
          <a:lstStyle>
            <a:lvl1pPr>
              <a:lnSpc>
                <a:spcPct val="100000"/>
              </a:lnSpc>
              <a:defRPr/>
            </a:lvl1pPr>
          </a:lstStyle>
          <a:p>
            <a:endParaRPr lang="en-GB"/>
          </a:p>
        </p:txBody>
      </p:sp>
      <p:sp>
        <p:nvSpPr>
          <p:cNvPr id="13" name="Text Placeholder 96">
            <a:extLst>
              <a:ext uri="{FF2B5EF4-FFF2-40B4-BE49-F238E27FC236}">
                <a16:creationId xmlns:a16="http://schemas.microsoft.com/office/drawing/2014/main" id="{2135C828-3151-41FA-8348-153EF07735DC}"/>
              </a:ext>
            </a:extLst>
          </p:cNvPr>
          <p:cNvSpPr>
            <a:spLocks noGrp="1"/>
          </p:cNvSpPr>
          <p:nvPr>
            <p:ph type="body" sz="quarter" idx="111" hasCustomPrompt="1"/>
          </p:nvPr>
        </p:nvSpPr>
        <p:spPr>
          <a:xfrm>
            <a:off x="609600" y="6200775"/>
            <a:ext cx="9753599" cy="657225"/>
          </a:xfrm>
        </p:spPr>
        <p:txBody>
          <a:bodyPr bIns="72000" anchor="b" anchorCtr="0">
            <a:noAutofit/>
          </a:bodyPr>
          <a:lstStyle>
            <a:lvl1pPr>
              <a:lnSpc>
                <a:spcPct val="100000"/>
              </a:lnSpc>
              <a:spcAft>
                <a:spcPts val="300"/>
              </a:spcAft>
              <a:buNone/>
              <a:defRPr sz="800"/>
            </a:lvl1pPr>
          </a:lstStyle>
          <a:p>
            <a:pPr lvl="0"/>
            <a:r>
              <a:rPr lang="en-US" dirty="0"/>
              <a:t>Footnotes</a:t>
            </a:r>
          </a:p>
        </p:txBody>
      </p:sp>
      <p:sp>
        <p:nvSpPr>
          <p:cNvPr id="8" name="Slide Number Placeholder 7">
            <a:extLst>
              <a:ext uri="{FF2B5EF4-FFF2-40B4-BE49-F238E27FC236}">
                <a16:creationId xmlns:a16="http://schemas.microsoft.com/office/drawing/2014/main" id="{B7FF9A92-5BDB-40F9-8C9E-94BECF288EF4}"/>
              </a:ext>
            </a:extLst>
          </p:cNvPr>
          <p:cNvSpPr>
            <a:spLocks noGrp="1"/>
          </p:cNvSpPr>
          <p:nvPr>
            <p:ph type="sldNum" sz="quarter" idx="12"/>
          </p:nvPr>
        </p:nvSpPr>
        <p:spPr/>
        <p:txBody>
          <a:bodyPr/>
          <a:lstStyle>
            <a:lvl1pPr>
              <a:lnSpc>
                <a:spcPct val="100000"/>
              </a:lnSpc>
              <a:defRPr/>
            </a:lvl1pPr>
          </a:lstStyle>
          <a:p>
            <a:fld id="{F8E47D07-9D1E-4FE9-B31A-2F5863681021}" type="slidenum">
              <a:rPr lang="en-GB" smtClean="0"/>
              <a:pPr/>
              <a:t>‹#›</a:t>
            </a:fld>
            <a:endParaRPr lang="en-GB"/>
          </a:p>
        </p:txBody>
      </p:sp>
      <p:sp>
        <p:nvSpPr>
          <p:cNvPr id="10" name="Text Placeholder 9">
            <a:extLst>
              <a:ext uri="{FF2B5EF4-FFF2-40B4-BE49-F238E27FC236}">
                <a16:creationId xmlns:a16="http://schemas.microsoft.com/office/drawing/2014/main" id="{E0AC320E-1DF9-44A2-A51A-436D6C7AB1E3}"/>
              </a:ext>
            </a:extLst>
          </p:cNvPr>
          <p:cNvSpPr>
            <a:spLocks noGrp="1"/>
          </p:cNvSpPr>
          <p:nvPr>
            <p:ph type="body" sz="quarter" idx="17" hasCustomPrompt="1"/>
          </p:nvPr>
        </p:nvSpPr>
        <p:spPr>
          <a:xfrm>
            <a:off x="8534400" y="5762415"/>
            <a:ext cx="3047999" cy="424732"/>
          </a:xfrm>
        </p:spPr>
        <p:txBody>
          <a:bodyPr tIns="0" anchor="b" anchorCtr="0"/>
          <a:lstStyle>
            <a:lvl1pPr marL="0" indent="0" algn="r">
              <a:lnSpc>
                <a:spcPct val="100000"/>
              </a:lnSpc>
              <a:buNone/>
              <a:defRPr b="1">
                <a:solidFill>
                  <a:schemeClr val="accent3"/>
                </a:solidFill>
              </a:defRPr>
            </a:lvl1pPr>
          </a:lstStyle>
          <a:p>
            <a:pPr lvl="0"/>
            <a:r>
              <a:rPr lang="en-US" dirty="0"/>
              <a:t>Area 2</a:t>
            </a:r>
          </a:p>
        </p:txBody>
      </p:sp>
      <p:sp>
        <p:nvSpPr>
          <p:cNvPr id="27" name="Text Placeholder 9">
            <a:extLst>
              <a:ext uri="{FF2B5EF4-FFF2-40B4-BE49-F238E27FC236}">
                <a16:creationId xmlns:a16="http://schemas.microsoft.com/office/drawing/2014/main" id="{925C54A2-C6A7-453B-A026-DE720519F8D4}"/>
              </a:ext>
            </a:extLst>
          </p:cNvPr>
          <p:cNvSpPr>
            <a:spLocks noGrp="1"/>
          </p:cNvSpPr>
          <p:nvPr>
            <p:ph type="body" sz="quarter" idx="18" hasCustomPrompt="1"/>
          </p:nvPr>
        </p:nvSpPr>
        <p:spPr>
          <a:xfrm>
            <a:off x="3697200" y="413521"/>
            <a:ext cx="3008400" cy="424732"/>
          </a:xfrm>
        </p:spPr>
        <p:txBody>
          <a:bodyPr tIns="0" anchor="t" anchorCtr="0"/>
          <a:lstStyle>
            <a:lvl1pPr marL="0" indent="0" algn="l">
              <a:lnSpc>
                <a:spcPct val="100000"/>
              </a:lnSpc>
              <a:buNone/>
              <a:defRPr b="1">
                <a:solidFill>
                  <a:schemeClr val="accent1"/>
                </a:solidFill>
              </a:defRPr>
            </a:lvl1pPr>
          </a:lstStyle>
          <a:p>
            <a:pPr lvl="0"/>
            <a:r>
              <a:rPr lang="en-US" dirty="0"/>
              <a:t>Area 1</a:t>
            </a:r>
          </a:p>
        </p:txBody>
      </p:sp>
      <p:sp>
        <p:nvSpPr>
          <p:cNvPr id="16" name="Text Placeholder 15">
            <a:extLst>
              <a:ext uri="{FF2B5EF4-FFF2-40B4-BE49-F238E27FC236}">
                <a16:creationId xmlns:a16="http://schemas.microsoft.com/office/drawing/2014/main" id="{7E177C92-B54F-4A6C-BEC0-3BCCA571DAA8}"/>
              </a:ext>
            </a:extLst>
          </p:cNvPr>
          <p:cNvSpPr>
            <a:spLocks noGrp="1"/>
          </p:cNvSpPr>
          <p:nvPr>
            <p:ph type="body" sz="quarter" idx="20" hasCustomPrompt="1"/>
          </p:nvPr>
        </p:nvSpPr>
        <p:spPr>
          <a:xfrm>
            <a:off x="5848800" y="450000"/>
            <a:ext cx="3322800" cy="3322800"/>
          </a:xfrm>
          <a:custGeom>
            <a:avLst/>
            <a:gdLst>
              <a:gd name="connsiteX0" fmla="*/ 2372407 w 4744814"/>
              <a:gd name="connsiteY0" fmla="*/ 0 h 4744814"/>
              <a:gd name="connsiteX1" fmla="*/ 4744814 w 4744814"/>
              <a:gd name="connsiteY1" fmla="*/ 2372407 h 4744814"/>
              <a:gd name="connsiteX2" fmla="*/ 2372407 w 4744814"/>
              <a:gd name="connsiteY2" fmla="*/ 4744814 h 4744814"/>
              <a:gd name="connsiteX3" fmla="*/ 0 w 4744814"/>
              <a:gd name="connsiteY3" fmla="*/ 2372407 h 4744814"/>
              <a:gd name="connsiteX4" fmla="*/ 2372407 w 4744814"/>
              <a:gd name="connsiteY4" fmla="*/ 0 h 4744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4814" h="4744814">
                <a:moveTo>
                  <a:pt x="2372407" y="0"/>
                </a:moveTo>
                <a:cubicBezTo>
                  <a:pt x="3682651" y="0"/>
                  <a:pt x="4744814" y="1062163"/>
                  <a:pt x="4744814" y="2372407"/>
                </a:cubicBezTo>
                <a:cubicBezTo>
                  <a:pt x="4744814" y="3682651"/>
                  <a:pt x="3682651" y="4744814"/>
                  <a:pt x="2372407" y="4744814"/>
                </a:cubicBezTo>
                <a:cubicBezTo>
                  <a:pt x="1062163" y="4744814"/>
                  <a:pt x="0" y="3682651"/>
                  <a:pt x="0" y="2372407"/>
                </a:cubicBezTo>
                <a:cubicBezTo>
                  <a:pt x="0" y="1062163"/>
                  <a:pt x="1062163" y="0"/>
                  <a:pt x="2372407" y="0"/>
                </a:cubicBezTo>
                <a:close/>
              </a:path>
            </a:pathLst>
          </a:custGeom>
          <a:noFill/>
          <a:ln w="38100">
            <a:solidFill>
              <a:schemeClr val="accent1"/>
            </a:solidFill>
          </a:ln>
        </p:spPr>
        <p:txBody>
          <a:bodyPr wrap="square" lIns="216000" tIns="216000" rIns="216000" bIns="216000" anchor="t" anchorCtr="0">
            <a:noAutofit/>
          </a:bodyPr>
          <a:lstStyle>
            <a:lvl1pPr marL="0" indent="0" algn="ctr">
              <a:lnSpc>
                <a:spcPct val="100000"/>
              </a:lnSpc>
              <a:buNone/>
              <a:defRPr sz="2000"/>
            </a:lvl1pPr>
            <a:lvl2pPr marL="288000" indent="0" algn="ctr">
              <a:buNone/>
              <a:defRPr/>
            </a:lvl2pPr>
            <a:lvl3pPr algn="ctr">
              <a:defRPr/>
            </a:lvl3pPr>
            <a:lvl4pPr algn="ctr">
              <a:defRPr/>
            </a:lvl4pPr>
            <a:lvl5pPr algn="ctr">
              <a:defRPr/>
            </a:lvl5pPr>
          </a:lstStyle>
          <a:p>
            <a:pPr lvl="0"/>
            <a:r>
              <a:rPr lang="en-US" dirty="0"/>
              <a:t>Click to add </a:t>
            </a:r>
            <a:br>
              <a:rPr lang="en-US" dirty="0"/>
            </a:br>
            <a:r>
              <a:rPr lang="en-US" dirty="0"/>
              <a:t>content</a:t>
            </a:r>
          </a:p>
        </p:txBody>
      </p:sp>
      <p:sp>
        <p:nvSpPr>
          <p:cNvPr id="18" name="Text Placeholder 17">
            <a:extLst>
              <a:ext uri="{FF2B5EF4-FFF2-40B4-BE49-F238E27FC236}">
                <a16:creationId xmlns:a16="http://schemas.microsoft.com/office/drawing/2014/main" id="{6952B587-0295-454B-801F-369445E17E75}"/>
              </a:ext>
            </a:extLst>
          </p:cNvPr>
          <p:cNvSpPr>
            <a:spLocks noGrp="1"/>
          </p:cNvSpPr>
          <p:nvPr>
            <p:ph type="body" sz="quarter" idx="21" hasCustomPrompt="1"/>
          </p:nvPr>
        </p:nvSpPr>
        <p:spPr>
          <a:xfrm>
            <a:off x="7040400" y="2397600"/>
            <a:ext cx="3322800" cy="3322800"/>
          </a:xfrm>
          <a:custGeom>
            <a:avLst/>
            <a:gdLst>
              <a:gd name="connsiteX0" fmla="*/ 2275998 w 4551996"/>
              <a:gd name="connsiteY0" fmla="*/ 0 h 4551996"/>
              <a:gd name="connsiteX1" fmla="*/ 4551996 w 4551996"/>
              <a:gd name="connsiteY1" fmla="*/ 2275998 h 4551996"/>
              <a:gd name="connsiteX2" fmla="*/ 2275998 w 4551996"/>
              <a:gd name="connsiteY2" fmla="*/ 4551996 h 4551996"/>
              <a:gd name="connsiteX3" fmla="*/ 0 w 4551996"/>
              <a:gd name="connsiteY3" fmla="*/ 2275998 h 4551996"/>
              <a:gd name="connsiteX4" fmla="*/ 2275998 w 4551996"/>
              <a:gd name="connsiteY4" fmla="*/ 0 h 4551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996" h="4551996">
                <a:moveTo>
                  <a:pt x="2275998" y="0"/>
                </a:moveTo>
                <a:cubicBezTo>
                  <a:pt x="3532997" y="0"/>
                  <a:pt x="4551996" y="1018999"/>
                  <a:pt x="4551996" y="2275998"/>
                </a:cubicBezTo>
                <a:cubicBezTo>
                  <a:pt x="4551996" y="3532997"/>
                  <a:pt x="3532997" y="4551996"/>
                  <a:pt x="2275998" y="4551996"/>
                </a:cubicBezTo>
                <a:cubicBezTo>
                  <a:pt x="1018999" y="4551996"/>
                  <a:pt x="0" y="3532997"/>
                  <a:pt x="0" y="2275998"/>
                </a:cubicBezTo>
                <a:cubicBezTo>
                  <a:pt x="0" y="1018999"/>
                  <a:pt x="1018999" y="0"/>
                  <a:pt x="2275998" y="0"/>
                </a:cubicBezTo>
                <a:close/>
              </a:path>
            </a:pathLst>
          </a:custGeom>
          <a:noFill/>
          <a:ln w="38100">
            <a:solidFill>
              <a:schemeClr val="accent3"/>
            </a:solidFill>
          </a:ln>
        </p:spPr>
        <p:txBody>
          <a:bodyPr wrap="square" lIns="216000" tIns="216000" rIns="216000" bIns="216000" anchor="ctr" anchorCtr="0">
            <a:noAutofit/>
          </a:bodyPr>
          <a:lstStyle>
            <a:lvl1pPr marL="0" indent="0" algn="r">
              <a:lnSpc>
                <a:spcPct val="100000"/>
              </a:lnSpc>
              <a:buNone/>
              <a:defRPr sz="2000"/>
            </a:lvl1pPr>
            <a:lvl2pPr marL="288000" indent="0" algn="ctr">
              <a:buNone/>
              <a:defRPr/>
            </a:lvl2pPr>
            <a:lvl3pPr algn="ctr">
              <a:defRPr/>
            </a:lvl3pPr>
            <a:lvl4pPr algn="ctr">
              <a:defRPr/>
            </a:lvl4pPr>
            <a:lvl5pPr algn="ctr">
              <a:defRPr/>
            </a:lvl5pPr>
          </a:lstStyle>
          <a:p>
            <a:pPr lvl="0"/>
            <a:r>
              <a:rPr lang="en-US" dirty="0"/>
              <a:t>Click to add </a:t>
            </a:r>
            <a:br>
              <a:rPr lang="en-US" dirty="0"/>
            </a:br>
            <a:r>
              <a:rPr lang="en-US" dirty="0"/>
              <a:t>content</a:t>
            </a:r>
          </a:p>
        </p:txBody>
      </p:sp>
      <p:sp>
        <p:nvSpPr>
          <p:cNvPr id="11" name="Text Placeholder 9">
            <a:extLst>
              <a:ext uri="{FF2B5EF4-FFF2-40B4-BE49-F238E27FC236}">
                <a16:creationId xmlns:a16="http://schemas.microsoft.com/office/drawing/2014/main" id="{44FC366A-0CEA-4CD0-9B38-E42E5FC1B96B}"/>
              </a:ext>
            </a:extLst>
          </p:cNvPr>
          <p:cNvSpPr>
            <a:spLocks noGrp="1"/>
          </p:cNvSpPr>
          <p:nvPr>
            <p:ph type="body" sz="quarter" idx="22" hasCustomPrompt="1"/>
          </p:nvPr>
        </p:nvSpPr>
        <p:spPr>
          <a:xfrm>
            <a:off x="3697200" y="5762415"/>
            <a:ext cx="3008400" cy="424732"/>
          </a:xfrm>
        </p:spPr>
        <p:txBody>
          <a:bodyPr tIns="0" anchor="b" anchorCtr="0"/>
          <a:lstStyle>
            <a:lvl1pPr marL="0" indent="0" algn="l">
              <a:lnSpc>
                <a:spcPct val="100000"/>
              </a:lnSpc>
              <a:buNone/>
              <a:defRPr b="1">
                <a:solidFill>
                  <a:schemeClr val="tx1"/>
                </a:solidFill>
              </a:defRPr>
            </a:lvl1pPr>
          </a:lstStyle>
          <a:p>
            <a:pPr lvl="0"/>
            <a:r>
              <a:rPr lang="en-US" dirty="0"/>
              <a:t>Area 3</a:t>
            </a:r>
          </a:p>
        </p:txBody>
      </p:sp>
      <p:sp>
        <p:nvSpPr>
          <p:cNvPr id="12" name="Text Placeholder 17">
            <a:extLst>
              <a:ext uri="{FF2B5EF4-FFF2-40B4-BE49-F238E27FC236}">
                <a16:creationId xmlns:a16="http://schemas.microsoft.com/office/drawing/2014/main" id="{9F52DAA3-7E10-4B57-9351-33AF3DEFB419}"/>
              </a:ext>
            </a:extLst>
          </p:cNvPr>
          <p:cNvSpPr>
            <a:spLocks noGrp="1"/>
          </p:cNvSpPr>
          <p:nvPr>
            <p:ph type="body" sz="quarter" idx="23" hasCustomPrompt="1"/>
          </p:nvPr>
        </p:nvSpPr>
        <p:spPr>
          <a:xfrm>
            <a:off x="4657200" y="2397600"/>
            <a:ext cx="3322800" cy="3322800"/>
          </a:xfrm>
          <a:custGeom>
            <a:avLst/>
            <a:gdLst>
              <a:gd name="connsiteX0" fmla="*/ 2275998 w 4551996"/>
              <a:gd name="connsiteY0" fmla="*/ 0 h 4551996"/>
              <a:gd name="connsiteX1" fmla="*/ 4551996 w 4551996"/>
              <a:gd name="connsiteY1" fmla="*/ 2275998 h 4551996"/>
              <a:gd name="connsiteX2" fmla="*/ 2275998 w 4551996"/>
              <a:gd name="connsiteY2" fmla="*/ 4551996 h 4551996"/>
              <a:gd name="connsiteX3" fmla="*/ 0 w 4551996"/>
              <a:gd name="connsiteY3" fmla="*/ 2275998 h 4551996"/>
              <a:gd name="connsiteX4" fmla="*/ 2275998 w 4551996"/>
              <a:gd name="connsiteY4" fmla="*/ 0 h 4551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996" h="4551996">
                <a:moveTo>
                  <a:pt x="2275998" y="0"/>
                </a:moveTo>
                <a:cubicBezTo>
                  <a:pt x="3532997" y="0"/>
                  <a:pt x="4551996" y="1018999"/>
                  <a:pt x="4551996" y="2275998"/>
                </a:cubicBezTo>
                <a:cubicBezTo>
                  <a:pt x="4551996" y="3532997"/>
                  <a:pt x="3532997" y="4551996"/>
                  <a:pt x="2275998" y="4551996"/>
                </a:cubicBezTo>
                <a:cubicBezTo>
                  <a:pt x="1018999" y="4551996"/>
                  <a:pt x="0" y="3532997"/>
                  <a:pt x="0" y="2275998"/>
                </a:cubicBezTo>
                <a:cubicBezTo>
                  <a:pt x="0" y="1018999"/>
                  <a:pt x="1018999" y="0"/>
                  <a:pt x="2275998" y="0"/>
                </a:cubicBezTo>
                <a:close/>
              </a:path>
            </a:pathLst>
          </a:custGeom>
          <a:noFill/>
          <a:ln w="38100">
            <a:solidFill>
              <a:srgbClr val="D8DFDE"/>
            </a:solidFill>
          </a:ln>
        </p:spPr>
        <p:txBody>
          <a:bodyPr wrap="square" lIns="216000" tIns="216000" rIns="216000" bIns="216000" anchor="ctr" anchorCtr="0">
            <a:noAutofit/>
          </a:bodyPr>
          <a:lstStyle>
            <a:lvl1pPr marL="0" indent="0" algn="l">
              <a:lnSpc>
                <a:spcPct val="100000"/>
              </a:lnSpc>
              <a:buNone/>
              <a:defRPr sz="2000"/>
            </a:lvl1pPr>
            <a:lvl2pPr marL="288000" indent="0" algn="ctr">
              <a:buNone/>
              <a:defRPr/>
            </a:lvl2pPr>
            <a:lvl3pPr algn="ctr">
              <a:defRPr/>
            </a:lvl3pPr>
            <a:lvl4pPr algn="ctr">
              <a:defRPr/>
            </a:lvl4pPr>
            <a:lvl5pPr algn="ctr">
              <a:defRPr/>
            </a:lvl5pPr>
          </a:lstStyle>
          <a:p>
            <a:pPr lvl="0"/>
            <a:r>
              <a:rPr lang="en-US" dirty="0"/>
              <a:t>Click to add </a:t>
            </a:r>
            <a:br>
              <a:rPr lang="en-US" dirty="0"/>
            </a:br>
            <a:r>
              <a:rPr lang="en-US" dirty="0"/>
              <a:t>content</a:t>
            </a:r>
          </a:p>
        </p:txBody>
      </p:sp>
      <p:sp>
        <p:nvSpPr>
          <p:cNvPr id="2" name="Title 1">
            <a:extLst>
              <a:ext uri="{FF2B5EF4-FFF2-40B4-BE49-F238E27FC236}">
                <a16:creationId xmlns:a16="http://schemas.microsoft.com/office/drawing/2014/main" id="{B1B56EA3-D364-C533-10D3-893A65FA0C71}"/>
              </a:ext>
            </a:extLst>
          </p:cNvPr>
          <p:cNvSpPr>
            <a:spLocks noGrp="1"/>
          </p:cNvSpPr>
          <p:nvPr>
            <p:ph type="title" hasCustomPrompt="1"/>
          </p:nvPr>
        </p:nvSpPr>
        <p:spPr>
          <a:xfrm>
            <a:off x="609600" y="2681103"/>
            <a:ext cx="2438400" cy="1495794"/>
          </a:xfrm>
        </p:spPr>
        <p:txBody>
          <a:bodyPr anchor="ctr" anchorCtr="0">
            <a:spAutoFit/>
          </a:bodyPr>
          <a:lstStyle/>
          <a:p>
            <a:r>
              <a:rPr lang="en-US" dirty="0"/>
              <a:t>Click to enter title here</a:t>
            </a:r>
          </a:p>
        </p:txBody>
      </p:sp>
      <p:cxnSp>
        <p:nvCxnSpPr>
          <p:cNvPr id="4" name="Straight Connector 3">
            <a:extLst>
              <a:ext uri="{FF2B5EF4-FFF2-40B4-BE49-F238E27FC236}">
                <a16:creationId xmlns:a16="http://schemas.microsoft.com/office/drawing/2014/main" id="{66AF0C82-6917-BA47-1ABB-92D8583FA868}"/>
              </a:ext>
            </a:extLst>
          </p:cNvPr>
          <p:cNvCxnSpPr>
            <a:cxnSpLocks/>
          </p:cNvCxnSpPr>
          <p:nvPr userDrawn="1"/>
        </p:nvCxnSpPr>
        <p:spPr>
          <a:xfrm>
            <a:off x="3352800" y="1011239"/>
            <a:ext cx="0" cy="45783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589936035"/>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C22DA5D-EC7E-40C3-8862-3E3748AD6C3A}"/>
              </a:ext>
            </a:extLst>
          </p:cNvPr>
          <p:cNvSpPr txBox="1">
            <a:spLocks/>
          </p:cNvSpPr>
          <p:nvPr userDrawn="1"/>
        </p:nvSpPr>
        <p:spPr>
          <a:xfrm>
            <a:off x="1257304" y="769811"/>
            <a:ext cx="9677394" cy="5318379"/>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6000" kern="1200">
                <a:solidFill>
                  <a:schemeClr val="bg1"/>
                </a:solidFill>
                <a:latin typeface="+mj-lt"/>
                <a:ea typeface="+mj-ea"/>
                <a:cs typeface="+mj-cs"/>
              </a:defRPr>
            </a:lvl1pPr>
          </a:lstStyle>
          <a:p>
            <a:pPr>
              <a:lnSpc>
                <a:spcPct val="90000"/>
              </a:lnSpc>
            </a:pPr>
            <a:r>
              <a:rPr lang="en-US" sz="9600" dirty="0"/>
              <a:t>Do not use layouts</a:t>
            </a:r>
            <a:br>
              <a:rPr lang="en-US" sz="9600" dirty="0"/>
            </a:br>
            <a:r>
              <a:rPr lang="en-US" sz="9600" dirty="0"/>
              <a:t>in this section appearing after this point. </a:t>
            </a:r>
          </a:p>
        </p:txBody>
      </p:sp>
      <p:sp>
        <p:nvSpPr>
          <p:cNvPr id="3" name="DO NOT DELETE (BRANDIN)">
            <a:extLst>
              <a:ext uri="{FF2B5EF4-FFF2-40B4-BE49-F238E27FC236}">
                <a16:creationId xmlns:a16="http://schemas.microsoft.com/office/drawing/2014/main" id="{088BE6C7-1108-0041-AA63-83BBB3C54183}"/>
              </a:ext>
            </a:extLst>
          </p:cNvPr>
          <p:cNvSpPr/>
          <p:nvPr userDrawn="1"/>
        </p:nvSpPr>
        <p:spPr>
          <a:xfrm>
            <a:off x="152400" y="1524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lnSpc>
                <a:spcPct val="120000"/>
              </a:lnSpc>
              <a:spcAft>
                <a:spcPts val="600"/>
              </a:spcAft>
            </a:pPr>
            <a:endParaRPr lang="en-US" dirty="0" err="1"/>
          </a:p>
        </p:txBody>
      </p:sp>
    </p:spTree>
    <p:custDataLst>
      <p:custData r:id="rId1"/>
      <p:tags r:id="rId2"/>
    </p:custDataLst>
    <p:extLst>
      <p:ext uri="{BB962C8B-B14F-4D97-AF65-F5344CB8AC3E}">
        <p14:creationId xmlns:p14="http://schemas.microsoft.com/office/powerpoint/2010/main" val="1142580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fidentiality Notic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848B27A-10B7-4200-88E7-16263562F97B}"/>
              </a:ext>
            </a:extLst>
          </p:cNvPr>
          <p:cNvSpPr txBox="1"/>
          <p:nvPr userDrawn="1"/>
        </p:nvSpPr>
        <p:spPr>
          <a:xfrm>
            <a:off x="609600" y="4731068"/>
            <a:ext cx="7924800" cy="1523494"/>
          </a:xfrm>
          <a:prstGeom prst="rect">
            <a:avLst/>
          </a:prstGeom>
          <a:noFill/>
        </p:spPr>
        <p:txBody>
          <a:bodyPr wrap="square" lIns="0" tIns="0" rIns="0" bIns="0" rtlCol="0">
            <a:spAutoFit/>
          </a:bodyPr>
          <a:lstStyle/>
          <a:p>
            <a:pPr marL="12700">
              <a:lnSpc>
                <a:spcPct val="100000"/>
              </a:lnSpc>
              <a:spcBef>
                <a:spcPts val="100"/>
              </a:spcBef>
            </a:pPr>
            <a:r>
              <a:rPr lang="en-US" sz="1200" b="1" spc="-5" dirty="0">
                <a:solidFill>
                  <a:schemeClr val="tx1"/>
                </a:solidFill>
                <a:latin typeface="+mn-lt"/>
                <a:cs typeface="Arial"/>
              </a:rPr>
              <a:t>Confidentiality</a:t>
            </a:r>
            <a:r>
              <a:rPr lang="en-US" sz="1200" b="1" spc="-10" dirty="0">
                <a:solidFill>
                  <a:schemeClr val="tx1"/>
                </a:solidFill>
                <a:latin typeface="+mn-lt"/>
                <a:cs typeface="Arial"/>
              </a:rPr>
              <a:t> </a:t>
            </a:r>
            <a:r>
              <a:rPr lang="en-US" sz="1200" b="1" spc="-5" dirty="0">
                <a:solidFill>
                  <a:schemeClr val="tx1"/>
                </a:solidFill>
                <a:latin typeface="+mn-lt"/>
                <a:cs typeface="Arial"/>
              </a:rPr>
              <a:t>Notice</a:t>
            </a:r>
            <a:endParaRPr lang="en-US" sz="1200" dirty="0">
              <a:solidFill>
                <a:schemeClr val="tx1"/>
              </a:solidFill>
              <a:latin typeface="+mn-lt"/>
              <a:cs typeface="Arial"/>
            </a:endParaRPr>
          </a:p>
          <a:p>
            <a:pPr marL="26670" marR="5080">
              <a:lnSpc>
                <a:spcPct val="100000"/>
              </a:lnSpc>
              <a:spcBef>
                <a:spcPts val="780"/>
              </a:spcBef>
            </a:pPr>
            <a:r>
              <a:rPr lang="en-US" sz="1200" spc="5" dirty="0">
                <a:solidFill>
                  <a:schemeClr val="tx1"/>
                </a:solidFill>
                <a:latin typeface="+mn-lt"/>
                <a:cs typeface="Arial"/>
              </a:rPr>
              <a:t>This </a:t>
            </a:r>
            <a:r>
              <a:rPr lang="en-US" sz="1200" dirty="0">
                <a:solidFill>
                  <a:schemeClr val="tx1"/>
                </a:solidFill>
                <a:latin typeface="+mn-lt"/>
                <a:cs typeface="Arial"/>
              </a:rPr>
              <a:t>file is </a:t>
            </a:r>
            <a:r>
              <a:rPr lang="en-US" sz="1200" spc="5" dirty="0">
                <a:solidFill>
                  <a:schemeClr val="tx1"/>
                </a:solidFill>
                <a:latin typeface="+mn-lt"/>
                <a:cs typeface="Arial"/>
              </a:rPr>
              <a:t>private </a:t>
            </a:r>
            <a:r>
              <a:rPr lang="en-US" sz="1200" spc="10" dirty="0">
                <a:solidFill>
                  <a:schemeClr val="tx1"/>
                </a:solidFill>
                <a:latin typeface="+mn-lt"/>
                <a:cs typeface="Arial"/>
              </a:rPr>
              <a:t>and may contain confidential and proprietary information. </a:t>
            </a:r>
            <a:r>
              <a:rPr lang="en-US" sz="1200" dirty="0">
                <a:solidFill>
                  <a:schemeClr val="tx1"/>
                </a:solidFill>
                <a:latin typeface="+mn-lt"/>
                <a:cs typeface="Arial"/>
              </a:rPr>
              <a:t>If </a:t>
            </a:r>
            <a:r>
              <a:rPr lang="en-US" sz="1200" spc="10" dirty="0">
                <a:solidFill>
                  <a:schemeClr val="tx1"/>
                </a:solidFill>
                <a:latin typeface="+mn-lt"/>
                <a:cs typeface="Arial"/>
              </a:rPr>
              <a:t>you have received </a:t>
            </a:r>
            <a:r>
              <a:rPr lang="en-US" sz="1200" spc="5" dirty="0">
                <a:solidFill>
                  <a:schemeClr val="tx1"/>
                </a:solidFill>
                <a:latin typeface="+mn-lt"/>
                <a:cs typeface="Arial"/>
              </a:rPr>
              <a:t>this </a:t>
            </a:r>
            <a:r>
              <a:rPr lang="en-US" sz="1200" dirty="0">
                <a:solidFill>
                  <a:schemeClr val="tx1"/>
                </a:solidFill>
                <a:latin typeface="+mn-lt"/>
                <a:cs typeface="Arial"/>
              </a:rPr>
              <a:t>file in </a:t>
            </a:r>
            <a:r>
              <a:rPr lang="en-US" sz="1200" spc="10" dirty="0">
                <a:solidFill>
                  <a:schemeClr val="tx1"/>
                </a:solidFill>
                <a:latin typeface="+mn-lt"/>
                <a:cs typeface="Arial"/>
              </a:rPr>
              <a:t>error, please </a:t>
            </a:r>
            <a:r>
              <a:rPr lang="en-US" sz="1200" spc="5" dirty="0">
                <a:solidFill>
                  <a:schemeClr val="tx1"/>
                </a:solidFill>
                <a:latin typeface="+mn-lt"/>
                <a:cs typeface="Arial"/>
              </a:rPr>
              <a:t>notify us </a:t>
            </a:r>
            <a:r>
              <a:rPr lang="en-US" sz="1200" spc="10" dirty="0">
                <a:solidFill>
                  <a:schemeClr val="tx1"/>
                </a:solidFill>
                <a:latin typeface="+mn-lt"/>
                <a:cs typeface="Arial"/>
              </a:rPr>
              <a:t>and remove </a:t>
            </a:r>
            <a:r>
              <a:rPr lang="en-US" sz="1200" dirty="0">
                <a:solidFill>
                  <a:schemeClr val="tx1"/>
                </a:solidFill>
                <a:latin typeface="+mn-lt"/>
                <a:cs typeface="Arial"/>
              </a:rPr>
              <a:t>it </a:t>
            </a:r>
            <a:r>
              <a:rPr lang="en-US" sz="1200" spc="5" dirty="0">
                <a:solidFill>
                  <a:schemeClr val="tx1"/>
                </a:solidFill>
                <a:latin typeface="+mn-lt"/>
                <a:cs typeface="Arial"/>
              </a:rPr>
              <a:t>from </a:t>
            </a:r>
            <a:r>
              <a:rPr lang="en-US" sz="1200" spc="10" dirty="0">
                <a:solidFill>
                  <a:schemeClr val="tx1"/>
                </a:solidFill>
                <a:latin typeface="+mn-lt"/>
                <a:cs typeface="Arial"/>
              </a:rPr>
              <a:t>your system and </a:t>
            </a:r>
            <a:r>
              <a:rPr lang="en-US" sz="1200" spc="5" dirty="0">
                <a:solidFill>
                  <a:schemeClr val="tx1"/>
                </a:solidFill>
                <a:latin typeface="+mn-lt"/>
                <a:cs typeface="Arial"/>
              </a:rPr>
              <a:t>note that </a:t>
            </a:r>
            <a:r>
              <a:rPr lang="en-US" sz="1200" spc="10" dirty="0">
                <a:solidFill>
                  <a:schemeClr val="tx1"/>
                </a:solidFill>
                <a:latin typeface="+mn-lt"/>
                <a:cs typeface="Arial"/>
              </a:rPr>
              <a:t>you must not copy, </a:t>
            </a:r>
            <a:r>
              <a:rPr lang="en-US" sz="1200" spc="5" dirty="0">
                <a:solidFill>
                  <a:schemeClr val="tx1"/>
                </a:solidFill>
                <a:latin typeface="+mn-lt"/>
                <a:cs typeface="Arial"/>
              </a:rPr>
              <a:t>distribute or take </a:t>
            </a:r>
            <a:r>
              <a:rPr lang="en-US" sz="1200" spc="10" dirty="0">
                <a:solidFill>
                  <a:schemeClr val="tx1"/>
                </a:solidFill>
                <a:latin typeface="+mn-lt"/>
                <a:cs typeface="Arial"/>
              </a:rPr>
              <a:t>any </a:t>
            </a:r>
            <a:r>
              <a:rPr lang="en-US" sz="1200" spc="5" dirty="0">
                <a:solidFill>
                  <a:schemeClr val="tx1"/>
                </a:solidFill>
                <a:latin typeface="+mn-lt"/>
                <a:cs typeface="Arial"/>
              </a:rPr>
              <a:t>action </a:t>
            </a:r>
            <a:r>
              <a:rPr lang="en-US" sz="1200" dirty="0">
                <a:solidFill>
                  <a:schemeClr val="tx1"/>
                </a:solidFill>
                <a:latin typeface="+mn-lt"/>
                <a:cs typeface="Arial"/>
              </a:rPr>
              <a:t>in </a:t>
            </a:r>
            <a:r>
              <a:rPr lang="en-US" sz="1200" spc="10" dirty="0">
                <a:solidFill>
                  <a:schemeClr val="tx1"/>
                </a:solidFill>
                <a:latin typeface="+mn-lt"/>
                <a:cs typeface="Arial"/>
              </a:rPr>
              <a:t>reliance </a:t>
            </a:r>
            <a:r>
              <a:rPr lang="en-US" sz="1200" spc="5" dirty="0">
                <a:solidFill>
                  <a:schemeClr val="tx1"/>
                </a:solidFill>
                <a:latin typeface="+mn-lt"/>
                <a:cs typeface="Arial"/>
              </a:rPr>
              <a:t>on </a:t>
            </a:r>
            <a:r>
              <a:rPr lang="en-US" sz="1200" dirty="0">
                <a:solidFill>
                  <a:schemeClr val="tx1"/>
                </a:solidFill>
                <a:latin typeface="+mn-lt"/>
                <a:cs typeface="Arial"/>
              </a:rPr>
              <a:t>it. </a:t>
            </a:r>
            <a:br>
              <a:rPr lang="en-US" sz="1200" dirty="0">
                <a:solidFill>
                  <a:schemeClr val="tx1"/>
                </a:solidFill>
                <a:latin typeface="+mn-lt"/>
                <a:cs typeface="Arial"/>
              </a:rPr>
            </a:br>
            <a:r>
              <a:rPr lang="en-US" sz="1200" spc="10" dirty="0">
                <a:solidFill>
                  <a:schemeClr val="tx1"/>
                </a:solidFill>
                <a:latin typeface="+mn-lt"/>
                <a:cs typeface="Arial"/>
              </a:rPr>
              <a:t>Any unauthorized use </a:t>
            </a:r>
            <a:r>
              <a:rPr lang="en-US" sz="1200" spc="5" dirty="0">
                <a:solidFill>
                  <a:schemeClr val="tx1"/>
                </a:solidFill>
                <a:latin typeface="+mn-lt"/>
                <a:cs typeface="Arial"/>
              </a:rPr>
              <a:t>or </a:t>
            </a:r>
            <a:r>
              <a:rPr lang="en-US" sz="1200" spc="10" dirty="0">
                <a:solidFill>
                  <a:schemeClr val="tx1"/>
                </a:solidFill>
                <a:latin typeface="+mn-lt"/>
                <a:cs typeface="Arial"/>
              </a:rPr>
              <a:t>disclosure </a:t>
            </a:r>
            <a:r>
              <a:rPr lang="en-US" sz="1200" spc="5" dirty="0">
                <a:solidFill>
                  <a:schemeClr val="tx1"/>
                </a:solidFill>
                <a:latin typeface="+mn-lt"/>
                <a:cs typeface="Arial"/>
              </a:rPr>
              <a:t>of the </a:t>
            </a:r>
            <a:r>
              <a:rPr lang="en-US" sz="1200" spc="10" dirty="0">
                <a:solidFill>
                  <a:schemeClr val="tx1"/>
                </a:solidFill>
                <a:latin typeface="+mn-lt"/>
                <a:cs typeface="Arial"/>
              </a:rPr>
              <a:t>contents </a:t>
            </a:r>
            <a:r>
              <a:rPr lang="en-US" sz="1200" spc="5" dirty="0">
                <a:solidFill>
                  <a:schemeClr val="tx1"/>
                </a:solidFill>
                <a:latin typeface="+mn-lt"/>
                <a:cs typeface="Arial"/>
              </a:rPr>
              <a:t>of this </a:t>
            </a:r>
            <a:r>
              <a:rPr lang="en-US" sz="1200" dirty="0">
                <a:solidFill>
                  <a:schemeClr val="tx1"/>
                </a:solidFill>
                <a:latin typeface="+mn-lt"/>
                <a:cs typeface="Arial"/>
              </a:rPr>
              <a:t>file is </a:t>
            </a:r>
            <a:r>
              <a:rPr lang="en-US" sz="1200" spc="10" dirty="0">
                <a:solidFill>
                  <a:schemeClr val="tx1"/>
                </a:solidFill>
                <a:latin typeface="+mn-lt"/>
                <a:cs typeface="Arial"/>
              </a:rPr>
              <a:t>not permitted and may </a:t>
            </a:r>
            <a:r>
              <a:rPr lang="en-US" sz="1200" spc="5" dirty="0">
                <a:solidFill>
                  <a:schemeClr val="tx1"/>
                </a:solidFill>
                <a:latin typeface="+mn-lt"/>
                <a:cs typeface="Arial"/>
              </a:rPr>
              <a:t>be </a:t>
            </a:r>
            <a:r>
              <a:rPr lang="en-US" sz="1200" spc="10" dirty="0">
                <a:solidFill>
                  <a:schemeClr val="tx1"/>
                </a:solidFill>
                <a:latin typeface="+mn-lt"/>
                <a:cs typeface="Arial"/>
              </a:rPr>
              <a:t>unlawful. </a:t>
            </a:r>
          </a:p>
          <a:p>
            <a:pPr marL="26670" marR="5080">
              <a:lnSpc>
                <a:spcPct val="100000"/>
              </a:lnSpc>
              <a:spcBef>
                <a:spcPts val="780"/>
              </a:spcBef>
            </a:pPr>
            <a:r>
              <a:rPr lang="en-US" sz="1200" spc="10" dirty="0">
                <a:solidFill>
                  <a:schemeClr val="tx1"/>
                </a:solidFill>
                <a:latin typeface="+mn-lt"/>
                <a:cs typeface="Arial"/>
              </a:rPr>
              <a:t>AstraZeneca PLC, </a:t>
            </a:r>
            <a:r>
              <a:rPr lang="en-US" sz="1200" dirty="0">
                <a:solidFill>
                  <a:schemeClr val="tx1"/>
                </a:solidFill>
                <a:latin typeface="+mn-lt"/>
                <a:cs typeface="Arial"/>
              </a:rPr>
              <a:t>1 </a:t>
            </a:r>
            <a:r>
              <a:rPr lang="en-US" sz="1200" spc="10" dirty="0">
                <a:solidFill>
                  <a:schemeClr val="tx1"/>
                </a:solidFill>
                <a:latin typeface="+mn-lt"/>
                <a:cs typeface="Arial"/>
              </a:rPr>
              <a:t>Francis Crick Avenue, Cambridge Biomedical </a:t>
            </a:r>
            <a:r>
              <a:rPr lang="en-US" sz="1200" spc="15" dirty="0">
                <a:solidFill>
                  <a:schemeClr val="tx1"/>
                </a:solidFill>
                <a:latin typeface="+mn-lt"/>
                <a:cs typeface="Arial"/>
              </a:rPr>
              <a:t>Campus, </a:t>
            </a:r>
            <a:r>
              <a:rPr lang="en-US" sz="1200" spc="10" dirty="0">
                <a:solidFill>
                  <a:schemeClr val="tx1"/>
                </a:solidFill>
                <a:latin typeface="+mn-lt"/>
                <a:cs typeface="Arial"/>
              </a:rPr>
              <a:t>Cambridge, CB2 0AA, UK</a:t>
            </a:r>
          </a:p>
          <a:p>
            <a:pPr marL="26670" marR="5080">
              <a:lnSpc>
                <a:spcPct val="100000"/>
              </a:lnSpc>
              <a:spcBef>
                <a:spcPts val="200"/>
              </a:spcBef>
            </a:pPr>
            <a:r>
              <a:rPr lang="en-US" sz="1200" spc="10" dirty="0">
                <a:solidFill>
                  <a:schemeClr val="tx1"/>
                </a:solidFill>
                <a:latin typeface="+mn-lt"/>
                <a:cs typeface="Arial"/>
              </a:rPr>
              <a:t>+44(0)203 749 5000</a:t>
            </a:r>
            <a:br>
              <a:rPr lang="en-US" sz="1200" spc="10" dirty="0">
                <a:solidFill>
                  <a:schemeClr val="tx1"/>
                </a:solidFill>
                <a:latin typeface="+mn-lt"/>
                <a:cs typeface="Arial"/>
              </a:rPr>
            </a:br>
            <a:r>
              <a:rPr lang="en-US" sz="1200" u="none" spc="10" dirty="0">
                <a:solidFill>
                  <a:schemeClr val="tx1"/>
                </a:solidFill>
                <a:latin typeface="+mn-lt"/>
                <a:cs typeface="Arial"/>
              </a:rPr>
              <a:t>www.astrazeneca.com</a:t>
            </a:r>
            <a:endParaRPr lang="en-US" sz="1200" dirty="0">
              <a:solidFill>
                <a:schemeClr val="tx1"/>
              </a:solidFill>
            </a:endParaRPr>
          </a:p>
        </p:txBody>
      </p:sp>
      <p:sp>
        <p:nvSpPr>
          <p:cNvPr id="4" name="Date Placeholder 3">
            <a:extLst>
              <a:ext uri="{FF2B5EF4-FFF2-40B4-BE49-F238E27FC236}">
                <a16:creationId xmlns:a16="http://schemas.microsoft.com/office/drawing/2014/main" id="{2AB750B5-01B2-430D-BF92-6E5CD93388D3}"/>
              </a:ext>
            </a:extLst>
          </p:cNvPr>
          <p:cNvSpPr>
            <a:spLocks noGrp="1"/>
          </p:cNvSpPr>
          <p:nvPr>
            <p:ph type="dt" sz="half" idx="10"/>
          </p:nvPr>
        </p:nvSpPr>
        <p:spPr/>
        <p:txBody>
          <a:bodyPr/>
          <a:lstStyle>
            <a:lvl1pPr>
              <a:lnSpc>
                <a:spcPct val="100000"/>
              </a:lnSpc>
              <a:defRPr/>
            </a:lvl1pPr>
          </a:lstStyle>
          <a:p>
            <a:endParaRPr lang="en-GB"/>
          </a:p>
        </p:txBody>
      </p:sp>
      <p:sp>
        <p:nvSpPr>
          <p:cNvPr id="8" name="Slide Number Placeholder 7">
            <a:extLst>
              <a:ext uri="{FF2B5EF4-FFF2-40B4-BE49-F238E27FC236}">
                <a16:creationId xmlns:a16="http://schemas.microsoft.com/office/drawing/2014/main" id="{25C10CA0-7F28-40CE-9633-59C6800E7665}"/>
              </a:ext>
            </a:extLst>
          </p:cNvPr>
          <p:cNvSpPr>
            <a:spLocks noGrp="1"/>
          </p:cNvSpPr>
          <p:nvPr>
            <p:ph type="sldNum" sz="quarter" idx="12"/>
          </p:nvPr>
        </p:nvSpPr>
        <p:spPr/>
        <p:txBody>
          <a:bodyPr/>
          <a:lstStyle>
            <a:lvl1pPr>
              <a:lnSpc>
                <a:spcPct val="100000"/>
              </a:lnSpc>
              <a:defRPr/>
            </a:lvl1pPr>
          </a:lstStyle>
          <a:p>
            <a:fld id="{F8E47D07-9D1E-4FE9-B31A-2F5863681021}" type="slidenum">
              <a:rPr lang="en-GB" smtClean="0"/>
              <a:pPr/>
              <a:t>‹#›</a:t>
            </a:fld>
            <a:endParaRPr lang="en-GB"/>
          </a:p>
        </p:txBody>
      </p:sp>
    </p:spTree>
    <p:custDataLst>
      <p:tags r:id="rId1"/>
    </p:custDataLst>
    <p:extLst>
      <p:ext uri="{BB962C8B-B14F-4D97-AF65-F5344CB8AC3E}">
        <p14:creationId xmlns:p14="http://schemas.microsoft.com/office/powerpoint/2010/main" val="824475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C22DA5D-EC7E-40C3-8862-3E3748AD6C3A}"/>
              </a:ext>
            </a:extLst>
          </p:cNvPr>
          <p:cNvSpPr txBox="1">
            <a:spLocks/>
          </p:cNvSpPr>
          <p:nvPr userDrawn="1"/>
        </p:nvSpPr>
        <p:spPr>
          <a:xfrm>
            <a:off x="1257304" y="769811"/>
            <a:ext cx="9677394" cy="5318379"/>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6000" kern="1200">
                <a:solidFill>
                  <a:schemeClr val="bg1"/>
                </a:solidFill>
                <a:latin typeface="+mj-lt"/>
                <a:ea typeface="+mj-ea"/>
                <a:cs typeface="+mj-cs"/>
              </a:defRPr>
            </a:lvl1pPr>
          </a:lstStyle>
          <a:p>
            <a:pPr>
              <a:lnSpc>
                <a:spcPct val="90000"/>
              </a:lnSpc>
            </a:pPr>
            <a:r>
              <a:rPr lang="en-US" sz="9600" dirty="0"/>
              <a:t>Do not use layouts</a:t>
            </a:r>
            <a:br>
              <a:rPr lang="en-US" sz="9600" dirty="0"/>
            </a:br>
            <a:r>
              <a:rPr lang="en-US" sz="9600" dirty="0"/>
              <a:t>in this section appearing after this point. </a:t>
            </a:r>
          </a:p>
        </p:txBody>
      </p:sp>
      <p:sp>
        <p:nvSpPr>
          <p:cNvPr id="4" name="DO NOT DELETE (BRANDIN)">
            <a:extLst>
              <a:ext uri="{FF2B5EF4-FFF2-40B4-BE49-F238E27FC236}">
                <a16:creationId xmlns:a16="http://schemas.microsoft.com/office/drawing/2014/main" id="{69877D48-052F-814D-ACE8-304F09202645}"/>
              </a:ext>
            </a:extLst>
          </p:cNvPr>
          <p:cNvSpPr/>
          <p:nvPr userDrawn="1"/>
        </p:nvSpPr>
        <p:spPr>
          <a:xfrm>
            <a:off x="152400" y="1524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lnSpc>
                <a:spcPct val="120000"/>
              </a:lnSpc>
              <a:spcAft>
                <a:spcPts val="600"/>
              </a:spcAft>
            </a:pPr>
            <a:endParaRPr lang="en-US" dirty="0" err="1"/>
          </a:p>
        </p:txBody>
      </p:sp>
    </p:spTree>
    <p:custDataLst>
      <p:custData r:id="rId1"/>
      <p:tags r:id="rId2"/>
    </p:custDataLst>
    <p:extLst>
      <p:ext uri="{BB962C8B-B14F-4D97-AF65-F5344CB8AC3E}">
        <p14:creationId xmlns:p14="http://schemas.microsoft.com/office/powerpoint/2010/main" val="9679507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2.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image" Target="../media/image2.svg"/><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image" Target="../media/image1.png"/><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tags" Target="../tags/tag13.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image" Target="../media/image2.svg"/><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image" Target="../media/image1.pn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tags" Target="../tags/tag37.xml"/><Relationship Id="rId5" Type="http://schemas.openxmlformats.org/officeDocument/2006/relationships/slideLayout" Target="../slideLayouts/slideLayout35.xml"/><Relationship Id="rId10" Type="http://schemas.openxmlformats.org/officeDocument/2006/relationships/theme" Target="../theme/theme3.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42.xml"/><Relationship Id="rId7" Type="http://schemas.openxmlformats.org/officeDocument/2006/relationships/slideLayout" Target="../slideLayouts/slideLayout46.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image" Target="../media/image2.svg"/><Relationship Id="rId5" Type="http://schemas.openxmlformats.org/officeDocument/2006/relationships/slideLayout" Target="../slideLayouts/slideLayout44.xml"/><Relationship Id="rId10" Type="http://schemas.openxmlformats.org/officeDocument/2006/relationships/image" Target="../media/image1.png"/><Relationship Id="rId4" Type="http://schemas.openxmlformats.org/officeDocument/2006/relationships/slideLayout" Target="../slideLayouts/slideLayout43.xml"/><Relationship Id="rId9" Type="http://schemas.openxmlformats.org/officeDocument/2006/relationships/tags" Target="../tags/tag47.xml"/></Relationships>
</file>

<file path=ppt/slideMasters/_rels/slideMaster5.xml.rels><?xml version="1.0" encoding="UTF-8" standalone="yes"?>
<Relationships xmlns="http://schemas.openxmlformats.org/package/2006/relationships"><Relationship Id="rId8" Type="http://schemas.openxmlformats.org/officeDocument/2006/relationships/tags" Target="../tags/tag55.xml"/><Relationship Id="rId3" Type="http://schemas.openxmlformats.org/officeDocument/2006/relationships/slideLayout" Target="../slideLayouts/slideLayout49.xml"/><Relationship Id="rId7" Type="http://schemas.openxmlformats.org/officeDocument/2006/relationships/theme" Target="../theme/theme5.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5" Type="http://schemas.openxmlformats.org/officeDocument/2006/relationships/slideLayout" Target="../slideLayouts/slideLayout51.xml"/><Relationship Id="rId10" Type="http://schemas.openxmlformats.org/officeDocument/2006/relationships/image" Target="../media/image2.svg"/><Relationship Id="rId4" Type="http://schemas.openxmlformats.org/officeDocument/2006/relationships/slideLayout" Target="../slideLayouts/slideLayout50.xml"/><Relationship Id="rId9"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55.xml"/><Relationship Id="rId7" Type="http://schemas.openxmlformats.org/officeDocument/2006/relationships/tags" Target="../tags/tag62.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theme" Target="../theme/theme6.xml"/><Relationship Id="rId5" Type="http://schemas.openxmlformats.org/officeDocument/2006/relationships/slideLayout" Target="../slideLayouts/slideLayout57.xml"/><Relationship Id="rId4" Type="http://schemas.openxmlformats.org/officeDocument/2006/relationships/slideLayout" Target="../slideLayouts/slideLayout56.xml"/><Relationship Id="rId9" Type="http://schemas.openxmlformats.org/officeDocument/2006/relationships/image" Target="../media/image2.svg"/></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0.xml"/><Relationship Id="rId7" Type="http://schemas.openxmlformats.org/officeDocument/2006/relationships/tags" Target="../tags/tag68.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theme" Target="../theme/theme7.xml"/><Relationship Id="rId5" Type="http://schemas.openxmlformats.org/officeDocument/2006/relationships/slideLayout" Target="../slideLayouts/slideLayout62.xml"/><Relationship Id="rId4" Type="http://schemas.openxmlformats.org/officeDocument/2006/relationships/slideLayout" Target="../slideLayouts/slideLayout61.xml"/><Relationship Id="rId9" Type="http://schemas.openxmlformats.org/officeDocument/2006/relationships/image" Target="../media/image2.svg"/></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65.xml"/><Relationship Id="rId7" Type="http://schemas.openxmlformats.org/officeDocument/2006/relationships/image" Target="../media/image2.svg"/><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image" Target="../media/image1.png"/><Relationship Id="rId5" Type="http://schemas.openxmlformats.org/officeDocument/2006/relationships/tags" Target="../tags/tag74.xml"/><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image" Target="../media/image2.svg"/><Relationship Id="rId2" Type="http://schemas.openxmlformats.org/officeDocument/2006/relationships/slideLayout" Target="../slideLayouts/slideLayout67.xml"/><Relationship Id="rId16" Type="http://schemas.openxmlformats.org/officeDocument/2006/relationships/image" Target="../media/image1.png"/><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tags" Target="../tags/tag78.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5884D0-6C0A-4957-A521-E7AECDD8A627}"/>
              </a:ext>
            </a:extLst>
          </p:cNvPr>
          <p:cNvSpPr>
            <a:spLocks noGrp="1"/>
          </p:cNvSpPr>
          <p:nvPr>
            <p:ph type="title"/>
          </p:nvPr>
        </p:nvSpPr>
        <p:spPr>
          <a:xfrm>
            <a:off x="609600" y="401638"/>
            <a:ext cx="10972800" cy="914401"/>
          </a:xfrm>
          <a:prstGeom prst="rect">
            <a:avLst/>
          </a:prstGeom>
        </p:spPr>
        <p:txBody>
          <a:bodyPr vert="horz" lIns="0" tIns="0" rIns="0" bIns="0" rtlCol="0" anchor="t">
            <a:noAutofit/>
          </a:bodyPr>
          <a:lstStyle/>
          <a:p>
            <a:r>
              <a:rPr lang="en-US" dirty="0"/>
              <a:t>Click to enter title here</a:t>
            </a:r>
            <a:endParaRPr lang="en-GB" dirty="0"/>
          </a:p>
        </p:txBody>
      </p:sp>
      <p:sp>
        <p:nvSpPr>
          <p:cNvPr id="4" name="Date Placeholder 3">
            <a:extLst>
              <a:ext uri="{FF2B5EF4-FFF2-40B4-BE49-F238E27FC236}">
                <a16:creationId xmlns:a16="http://schemas.microsoft.com/office/drawing/2014/main" id="{FD78F6B2-FAF9-4D08-B8BD-F2646AEF396C}"/>
              </a:ext>
            </a:extLst>
          </p:cNvPr>
          <p:cNvSpPr>
            <a:spLocks noGrp="1"/>
          </p:cNvSpPr>
          <p:nvPr>
            <p:ph type="dt" sz="half" idx="2"/>
          </p:nvPr>
        </p:nvSpPr>
        <p:spPr>
          <a:xfrm>
            <a:off x="10363200" y="6344085"/>
            <a:ext cx="1219199" cy="309145"/>
          </a:xfrm>
          <a:prstGeom prst="rect">
            <a:avLst/>
          </a:prstGeom>
        </p:spPr>
        <p:txBody>
          <a:bodyPr vert="horz" lIns="91440" tIns="45720" rIns="0" bIns="72000" rtlCol="0" anchor="b" anchorCtr="0">
            <a:noAutofit/>
          </a:bodyPr>
          <a:lstStyle>
            <a:lvl1pPr algn="r">
              <a:lnSpc>
                <a:spcPct val="100000"/>
              </a:lnSpc>
              <a:spcBef>
                <a:spcPts val="0"/>
              </a:spcBef>
              <a:spcAft>
                <a:spcPts val="0"/>
              </a:spcAft>
              <a:defRPr sz="800">
                <a:solidFill>
                  <a:schemeClr val="tx1"/>
                </a:solidFill>
              </a:defRPr>
            </a:lvl1pPr>
          </a:lstStyle>
          <a:p>
            <a:endParaRPr lang="en-GB" dirty="0"/>
          </a:p>
        </p:txBody>
      </p:sp>
      <p:sp>
        <p:nvSpPr>
          <p:cNvPr id="6" name="Slide Number Placeholder 5">
            <a:extLst>
              <a:ext uri="{FF2B5EF4-FFF2-40B4-BE49-F238E27FC236}">
                <a16:creationId xmlns:a16="http://schemas.microsoft.com/office/drawing/2014/main" id="{6410E024-D0BA-4349-981A-F74D8D6124B4}"/>
              </a:ext>
            </a:extLst>
          </p:cNvPr>
          <p:cNvSpPr>
            <a:spLocks noGrp="1"/>
          </p:cNvSpPr>
          <p:nvPr>
            <p:ph type="sldNum" sz="quarter" idx="4"/>
          </p:nvPr>
        </p:nvSpPr>
        <p:spPr>
          <a:xfrm>
            <a:off x="0" y="6344085"/>
            <a:ext cx="487680" cy="309145"/>
          </a:xfrm>
          <a:prstGeom prst="rect">
            <a:avLst/>
          </a:prstGeom>
        </p:spPr>
        <p:txBody>
          <a:bodyPr vert="horz" lIns="0" tIns="0" rIns="0" bIns="72000" rtlCol="0" anchor="b" anchorCtr="0">
            <a:noAutofit/>
          </a:bodyPr>
          <a:lstStyle>
            <a:lvl1pPr algn="r">
              <a:lnSpc>
                <a:spcPct val="100000"/>
              </a:lnSpc>
              <a:spcBef>
                <a:spcPts val="0"/>
              </a:spcBef>
              <a:spcAft>
                <a:spcPts val="0"/>
              </a:spcAft>
              <a:defRPr sz="800">
                <a:solidFill>
                  <a:schemeClr val="tx1"/>
                </a:solidFill>
              </a:defRPr>
            </a:lvl1pPr>
          </a:lstStyle>
          <a:p>
            <a:fld id="{F8E47D07-9D1E-4FE9-B31A-2F5863681021}" type="slidenum">
              <a:rPr lang="en-GB" smtClean="0"/>
              <a:pPr/>
              <a:t>‹#›</a:t>
            </a:fld>
            <a:endParaRPr lang="en-GB" dirty="0"/>
          </a:p>
        </p:txBody>
      </p:sp>
      <p:sp>
        <p:nvSpPr>
          <p:cNvPr id="20" name="Text Placeholder 30">
            <a:extLst>
              <a:ext uri="{FF2B5EF4-FFF2-40B4-BE49-F238E27FC236}">
                <a16:creationId xmlns:a16="http://schemas.microsoft.com/office/drawing/2014/main" id="{611C7859-08D9-4DAD-BB25-DD22F6761BE3}"/>
              </a:ext>
            </a:extLst>
          </p:cNvPr>
          <p:cNvSpPr txBox="1">
            <a:spLocks/>
          </p:cNvSpPr>
          <p:nvPr/>
        </p:nvSpPr>
        <p:spPr>
          <a:xfrm>
            <a:off x="11704319" y="6321108"/>
            <a:ext cx="294812" cy="355098"/>
          </a:xfrm>
          <a:prstGeom prst="rect">
            <a:avLst/>
          </a:prstGeom>
          <a:blipFill>
            <a:blip r:embed="rId12">
              <a:extLst>
                <a:ext uri="{96DAC541-7B7A-43D3-8B79-37D633B846F1}">
                  <asvg:svgBlip xmlns:asvg="http://schemas.microsoft.com/office/drawing/2016/SVG/main" r:embed="rId13"/>
                </a:ext>
              </a:extLst>
            </a:blip>
            <a:stretch>
              <a:fillRect/>
            </a:stretch>
          </a:blipFill>
        </p:spPr>
        <p:txBody>
          <a:bodyPr/>
          <a:lstStyle>
            <a:lvl1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2860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600" kern="1200">
                <a:solidFill>
                  <a:schemeClr val="tx2"/>
                </a:solidFill>
                <a:latin typeface="+mn-lt"/>
                <a:ea typeface="+mn-ea"/>
                <a:cs typeface="+mn-cs"/>
              </a:defRPr>
            </a:lvl2pPr>
            <a:lvl3pPr marL="44450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400" kern="1200">
                <a:solidFill>
                  <a:schemeClr val="tx2"/>
                </a:solidFill>
                <a:latin typeface="+mn-lt"/>
                <a:ea typeface="+mn-ea"/>
                <a:cs typeface="+mn-cs"/>
              </a:defRPr>
            </a:lvl3pPr>
            <a:lvl4pPr marL="625475"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200" kern="1200">
                <a:solidFill>
                  <a:schemeClr val="tx2"/>
                </a:solidFill>
                <a:latin typeface="+mn-lt"/>
                <a:ea typeface="+mn-ea"/>
                <a:cs typeface="+mn-cs"/>
              </a:defRPr>
            </a:lvl4pPr>
            <a:lvl5pPr marL="80645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dirty="0"/>
              <a:t> </a:t>
            </a:r>
          </a:p>
        </p:txBody>
      </p:sp>
      <p:sp>
        <p:nvSpPr>
          <p:cNvPr id="8" name="Text Placeholder 7">
            <a:extLst>
              <a:ext uri="{FF2B5EF4-FFF2-40B4-BE49-F238E27FC236}">
                <a16:creationId xmlns:a16="http://schemas.microsoft.com/office/drawing/2014/main" id="{6E248C0A-0C4B-4F9E-B86F-C76D98029E86}"/>
              </a:ext>
            </a:extLst>
          </p:cNvPr>
          <p:cNvSpPr>
            <a:spLocks noGrp="1"/>
          </p:cNvSpPr>
          <p:nvPr>
            <p:ph type="body" idx="1"/>
          </p:nvPr>
        </p:nvSpPr>
        <p:spPr>
          <a:xfrm>
            <a:off x="609600" y="1468439"/>
            <a:ext cx="10972800" cy="4730749"/>
          </a:xfrm>
          <a:prstGeom prst="rect">
            <a:avLst/>
          </a:prstGeom>
        </p:spPr>
        <p:txBody>
          <a:bodyPr vert="horz" lIns="0" tIns="0" rIns="0" bIns="0" rtlCol="0">
            <a:noAutofit/>
          </a:bodyPr>
          <a:lstStyle/>
          <a:p>
            <a:pPr lvl="0"/>
            <a:r>
              <a:rPr lang="en-US" dirty="0"/>
              <a:t>Click to add text here. </a:t>
            </a:r>
            <a:br>
              <a:rPr lang="en-US" dirty="0"/>
            </a:br>
            <a:r>
              <a:rPr lang="en-US" dirty="0"/>
              <a:t>When pasting copy from other slides, be sure to use the Paste and Match Formatting shortcut (</a:t>
            </a:r>
            <a:r>
              <a:rPr lang="en-US" dirty="0" err="1"/>
              <a:t>Cmd</a:t>
            </a:r>
            <a:r>
              <a:rPr lang="en-US" dirty="0"/>
              <a:t> + Option + Shift + V).</a:t>
            </a:r>
            <a:br>
              <a:rPr lang="en-US" dirty="0"/>
            </a:br>
            <a:r>
              <a:rPr lang="en-US" dirty="0"/>
              <a:t>To increase bullet level, select your text and press Tab.</a:t>
            </a:r>
            <a:br>
              <a:rPr lang="en-US" dirty="0"/>
            </a:br>
            <a:r>
              <a:rPr lang="en-US" dirty="0"/>
              <a:t>To decrease bullet level, select your bullet text and press Shift + Tab.</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1"/>
    </p:custDataLst>
    <p:extLst>
      <p:ext uri="{BB962C8B-B14F-4D97-AF65-F5344CB8AC3E}">
        <p14:creationId xmlns:p14="http://schemas.microsoft.com/office/powerpoint/2010/main" val="2125873824"/>
      </p:ext>
    </p:extLst>
  </p:cSld>
  <p:clrMap bg1="lt1" tx1="dk1" bg2="lt2" tx2="dk2" accent1="accent1" accent2="accent2" accent3="accent3" accent4="accent4" accent5="accent5" accent6="accent6" hlink="hlink" folHlink="folHlink"/>
  <p:sldLayoutIdLst>
    <p:sldLayoutId id="2147484049" r:id="rId1"/>
    <p:sldLayoutId id="2147483846" r:id="rId2"/>
    <p:sldLayoutId id="2147483987" r:id="rId3"/>
    <p:sldLayoutId id="2147483840" r:id="rId4"/>
    <p:sldLayoutId id="2147483850" r:id="rId5"/>
    <p:sldLayoutId id="2147483950" r:id="rId6"/>
    <p:sldLayoutId id="2147483849" r:id="rId7"/>
    <p:sldLayoutId id="2147483851" r:id="rId8"/>
    <p:sldLayoutId id="2147483852" r:id="rId9"/>
  </p:sldLayoutIdLst>
  <p:hf hdr="0" ftr="0"/>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100000"/>
        </a:lnSpc>
        <a:spcBef>
          <a:spcPts val="600"/>
        </a:spcBef>
        <a:spcAft>
          <a:spcPts val="600"/>
        </a:spcAft>
        <a:buFont typeface="Arial" panose="020B0604020202020204" pitchFamily="34" charset="0"/>
        <a:buChar char="•"/>
        <a:defRPr sz="2400" kern="1200">
          <a:solidFill>
            <a:schemeClr val="tx1"/>
          </a:solidFill>
          <a:latin typeface="+mn-lt"/>
          <a:ea typeface="+mn-ea"/>
          <a:cs typeface="+mn-cs"/>
        </a:defRPr>
      </a:lvl1pPr>
      <a:lvl2pPr marL="460800" marR="0" indent="-228600" algn="l" defTabSz="914400" rtl="0" eaLnBrk="1" fontAlgn="auto" latinLnBrk="0" hangingPunct="1">
        <a:lnSpc>
          <a:spcPct val="100000"/>
        </a:lnSpc>
        <a:spcBef>
          <a:spcPts val="0"/>
        </a:spcBef>
        <a:spcAft>
          <a:spcPts val="800"/>
        </a:spcAft>
        <a:buClrTx/>
        <a:buSzPct val="100000"/>
        <a:buFont typeface="Arial" panose="020B0604020202020204" pitchFamily="34" charset="0"/>
        <a:buChar char="•"/>
        <a:tabLst/>
        <a:defRPr lang="en-US" sz="2400" kern="1200" dirty="0">
          <a:solidFill>
            <a:schemeClr val="tx1"/>
          </a:solidFill>
          <a:latin typeface="+mn-lt"/>
          <a:ea typeface="+mn-ea"/>
          <a:cs typeface="+mn-cs"/>
        </a:defRPr>
      </a:lvl2pPr>
      <a:lvl3pPr marL="691200" indent="-228600" algn="l" defTabSz="914400" rtl="0" eaLnBrk="1" latinLnBrk="0" hangingPunct="1">
        <a:lnSpc>
          <a:spcPct val="100000"/>
        </a:lnSpc>
        <a:spcBef>
          <a:spcPts val="0"/>
        </a:spcBef>
        <a:spcAft>
          <a:spcPts val="800"/>
        </a:spcAft>
        <a:buClrTx/>
        <a:buSzPct val="100000"/>
        <a:buFont typeface="Arial" panose="020B0604020202020204" pitchFamily="34" charset="0"/>
        <a:buChar char="•"/>
        <a:defRPr sz="2000" kern="1200">
          <a:solidFill>
            <a:schemeClr val="tx1"/>
          </a:solidFill>
          <a:latin typeface="+mn-lt"/>
          <a:ea typeface="+mn-ea"/>
          <a:cs typeface="+mn-cs"/>
        </a:defRPr>
      </a:lvl3pPr>
      <a:lvl4pPr marL="921600" indent="-228600" algn="l" defTabSz="914400" rtl="0" eaLnBrk="1" latinLnBrk="0" hangingPunct="1">
        <a:lnSpc>
          <a:spcPct val="100000"/>
        </a:lnSpc>
        <a:spcBef>
          <a:spcPts val="0"/>
        </a:spcBef>
        <a:spcAft>
          <a:spcPts val="800"/>
        </a:spcAft>
        <a:buClrTx/>
        <a:buSzPct val="100000"/>
        <a:buFont typeface="Arial" panose="020B0604020202020204" pitchFamily="34" charset="0"/>
        <a:buChar char="•"/>
        <a:defRPr lang="en-US" sz="2000" kern="1200" dirty="0" smtClean="0">
          <a:solidFill>
            <a:schemeClr val="tx1"/>
          </a:solidFill>
          <a:latin typeface="+mn-lt"/>
          <a:ea typeface="+mn-ea"/>
          <a:cs typeface="+mn-cs"/>
        </a:defRPr>
      </a:lvl4pPr>
      <a:lvl5pPr marL="1152000" indent="-228600" algn="l" defTabSz="914400" rtl="0" eaLnBrk="1" latinLnBrk="0" hangingPunct="1">
        <a:lnSpc>
          <a:spcPct val="100000"/>
        </a:lnSpc>
        <a:spcBef>
          <a:spcPts val="0"/>
        </a:spcBef>
        <a:spcAft>
          <a:spcPts val="800"/>
        </a:spcAft>
        <a:buClrTx/>
        <a:buSzPct val="10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E3E3E3"/>
          </p15:clr>
        </p15:guide>
        <p15:guide id="2" pos="7680" userDrawn="1">
          <p15:clr>
            <a:srgbClr val="E3E3E3"/>
          </p15:clr>
        </p15:guide>
        <p15:guide id="3" pos="384" userDrawn="1">
          <p15:clr>
            <a:srgbClr val="E3E3E3"/>
          </p15:clr>
        </p15:guide>
        <p15:guide id="4" pos="768" userDrawn="1">
          <p15:clr>
            <a:srgbClr val="E3E3E3"/>
          </p15:clr>
        </p15:guide>
        <p15:guide id="5" pos="1152" userDrawn="1">
          <p15:clr>
            <a:srgbClr val="E3E3E3"/>
          </p15:clr>
        </p15:guide>
        <p15:guide id="6" pos="1536" userDrawn="1">
          <p15:clr>
            <a:srgbClr val="E3E3E3"/>
          </p15:clr>
        </p15:guide>
        <p15:guide id="7" pos="1920" userDrawn="1">
          <p15:clr>
            <a:srgbClr val="E3E3E3"/>
          </p15:clr>
        </p15:guide>
        <p15:guide id="8" pos="2304" userDrawn="1">
          <p15:clr>
            <a:srgbClr val="E3E3E3"/>
          </p15:clr>
        </p15:guide>
        <p15:guide id="9" pos="2688" userDrawn="1">
          <p15:clr>
            <a:srgbClr val="E3E3E3"/>
          </p15:clr>
        </p15:guide>
        <p15:guide id="10" pos="3072" userDrawn="1">
          <p15:clr>
            <a:srgbClr val="E3E3E3"/>
          </p15:clr>
        </p15:guide>
        <p15:guide id="11" pos="3456" userDrawn="1">
          <p15:clr>
            <a:srgbClr val="E3E3E3"/>
          </p15:clr>
        </p15:guide>
        <p15:guide id="12" pos="3840" userDrawn="1">
          <p15:clr>
            <a:srgbClr val="E3E3E3"/>
          </p15:clr>
        </p15:guide>
        <p15:guide id="13" pos="4224" userDrawn="1">
          <p15:clr>
            <a:srgbClr val="E3E3E3"/>
          </p15:clr>
        </p15:guide>
        <p15:guide id="14" pos="4608" userDrawn="1">
          <p15:clr>
            <a:srgbClr val="E3E3E3"/>
          </p15:clr>
        </p15:guide>
        <p15:guide id="15" pos="4992" userDrawn="1">
          <p15:clr>
            <a:srgbClr val="E3E3E3"/>
          </p15:clr>
        </p15:guide>
        <p15:guide id="16" pos="5376" userDrawn="1">
          <p15:clr>
            <a:srgbClr val="E3E3E3"/>
          </p15:clr>
        </p15:guide>
        <p15:guide id="17" pos="5760" userDrawn="1">
          <p15:clr>
            <a:srgbClr val="E3E3E3"/>
          </p15:clr>
        </p15:guide>
        <p15:guide id="18" pos="6144" userDrawn="1">
          <p15:clr>
            <a:srgbClr val="E3E3E3"/>
          </p15:clr>
        </p15:guide>
        <p15:guide id="19" pos="6528" userDrawn="1">
          <p15:clr>
            <a:srgbClr val="E3E3E3"/>
          </p15:clr>
        </p15:guide>
        <p15:guide id="20" pos="6912" userDrawn="1">
          <p15:clr>
            <a:srgbClr val="E3E3E3"/>
          </p15:clr>
        </p15:guide>
        <p15:guide id="21" pos="7296" userDrawn="1">
          <p15:clr>
            <a:srgbClr val="E3E3E3"/>
          </p15:clr>
        </p15:guide>
        <p15:guide id="22" orient="horz" userDrawn="1">
          <p15:clr>
            <a:srgbClr val="E3E3E3"/>
          </p15:clr>
        </p15:guide>
        <p15:guide id="23" orient="horz" pos="4320" userDrawn="1">
          <p15:clr>
            <a:srgbClr val="E3E3E3"/>
          </p15:clr>
        </p15:guide>
        <p15:guide id="24" orient="horz" pos="253" userDrawn="1">
          <p15:clr>
            <a:srgbClr val="C35EA4"/>
          </p15:clr>
        </p15:guide>
        <p15:guide id="25" orient="horz" pos="3905"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5884D0-6C0A-4957-A521-E7AECDD8A627}"/>
              </a:ext>
            </a:extLst>
          </p:cNvPr>
          <p:cNvSpPr>
            <a:spLocks noGrp="1"/>
          </p:cNvSpPr>
          <p:nvPr>
            <p:ph type="title"/>
          </p:nvPr>
        </p:nvSpPr>
        <p:spPr>
          <a:xfrm>
            <a:off x="609600" y="401638"/>
            <a:ext cx="10972800" cy="914400"/>
          </a:xfrm>
          <a:prstGeom prst="rect">
            <a:avLst/>
          </a:prstGeom>
        </p:spPr>
        <p:txBody>
          <a:bodyPr vert="horz" lIns="0" tIns="0" rIns="0" bIns="0" rtlCol="0" anchor="t">
            <a:normAutofit/>
          </a:bodyPr>
          <a:lstStyle/>
          <a:p>
            <a:r>
              <a:rPr lang="en-US" dirty="0"/>
              <a:t>Click to enter title here</a:t>
            </a:r>
            <a:endParaRPr lang="en-GB" dirty="0"/>
          </a:p>
        </p:txBody>
      </p:sp>
      <p:sp>
        <p:nvSpPr>
          <p:cNvPr id="4" name="Date Placeholder 3">
            <a:extLst>
              <a:ext uri="{FF2B5EF4-FFF2-40B4-BE49-F238E27FC236}">
                <a16:creationId xmlns:a16="http://schemas.microsoft.com/office/drawing/2014/main" id="{FD78F6B2-FAF9-4D08-B8BD-F2646AEF396C}"/>
              </a:ext>
            </a:extLst>
          </p:cNvPr>
          <p:cNvSpPr>
            <a:spLocks noGrp="1"/>
          </p:cNvSpPr>
          <p:nvPr>
            <p:ph type="dt" sz="half" idx="2"/>
          </p:nvPr>
        </p:nvSpPr>
        <p:spPr>
          <a:xfrm>
            <a:off x="10363199" y="6344085"/>
            <a:ext cx="1219199" cy="309145"/>
          </a:xfrm>
          <a:prstGeom prst="rect">
            <a:avLst/>
          </a:prstGeom>
        </p:spPr>
        <p:txBody>
          <a:bodyPr vert="horz" lIns="91440" tIns="45720" rIns="0" bIns="72000" rtlCol="0" anchor="b" anchorCtr="0">
            <a:noAutofit/>
          </a:bodyPr>
          <a:lstStyle>
            <a:lvl1pPr algn="r">
              <a:lnSpc>
                <a:spcPct val="100000"/>
              </a:lnSpc>
              <a:spcBef>
                <a:spcPts val="0"/>
              </a:spcBef>
              <a:spcAft>
                <a:spcPts val="0"/>
              </a:spcAft>
              <a:defRPr sz="800">
                <a:solidFill>
                  <a:schemeClr val="tx1"/>
                </a:solidFill>
              </a:defRPr>
            </a:lvl1pPr>
          </a:lstStyle>
          <a:p>
            <a:endParaRPr lang="en-GB" dirty="0"/>
          </a:p>
        </p:txBody>
      </p:sp>
      <p:sp>
        <p:nvSpPr>
          <p:cNvPr id="6" name="Slide Number Placeholder 5">
            <a:extLst>
              <a:ext uri="{FF2B5EF4-FFF2-40B4-BE49-F238E27FC236}">
                <a16:creationId xmlns:a16="http://schemas.microsoft.com/office/drawing/2014/main" id="{6410E024-D0BA-4349-981A-F74D8D6124B4}"/>
              </a:ext>
            </a:extLst>
          </p:cNvPr>
          <p:cNvSpPr>
            <a:spLocks noGrp="1"/>
          </p:cNvSpPr>
          <p:nvPr>
            <p:ph type="sldNum" sz="quarter" idx="4"/>
          </p:nvPr>
        </p:nvSpPr>
        <p:spPr>
          <a:xfrm>
            <a:off x="0" y="6344085"/>
            <a:ext cx="487680" cy="309145"/>
          </a:xfrm>
          <a:prstGeom prst="rect">
            <a:avLst/>
          </a:prstGeom>
        </p:spPr>
        <p:txBody>
          <a:bodyPr vert="horz" lIns="0" tIns="0" rIns="0" bIns="72000" rtlCol="0" anchor="b" anchorCtr="0">
            <a:noAutofit/>
          </a:bodyPr>
          <a:lstStyle>
            <a:lvl1pPr algn="r">
              <a:lnSpc>
                <a:spcPct val="100000"/>
              </a:lnSpc>
              <a:spcBef>
                <a:spcPts val="0"/>
              </a:spcBef>
              <a:spcAft>
                <a:spcPts val="0"/>
              </a:spcAft>
              <a:defRPr sz="800">
                <a:solidFill>
                  <a:schemeClr val="tx1"/>
                </a:solidFill>
              </a:defRPr>
            </a:lvl1pPr>
          </a:lstStyle>
          <a:p>
            <a:fld id="{F8E47D07-9D1E-4FE9-B31A-2F5863681021}" type="slidenum">
              <a:rPr lang="en-GB" smtClean="0"/>
              <a:pPr/>
              <a:t>‹#›</a:t>
            </a:fld>
            <a:endParaRPr lang="en-GB" dirty="0"/>
          </a:p>
        </p:txBody>
      </p:sp>
      <p:sp>
        <p:nvSpPr>
          <p:cNvPr id="8" name="Text Placeholder 7">
            <a:extLst>
              <a:ext uri="{FF2B5EF4-FFF2-40B4-BE49-F238E27FC236}">
                <a16:creationId xmlns:a16="http://schemas.microsoft.com/office/drawing/2014/main" id="{6E248C0A-0C4B-4F9E-B86F-C76D98029E86}"/>
              </a:ext>
            </a:extLst>
          </p:cNvPr>
          <p:cNvSpPr>
            <a:spLocks noGrp="1"/>
          </p:cNvSpPr>
          <p:nvPr>
            <p:ph type="body" idx="1"/>
          </p:nvPr>
        </p:nvSpPr>
        <p:spPr>
          <a:xfrm>
            <a:off x="609600" y="1468439"/>
            <a:ext cx="10972800" cy="4736174"/>
          </a:xfrm>
          <a:prstGeom prst="rect">
            <a:avLst/>
          </a:prstGeom>
        </p:spPr>
        <p:txBody>
          <a:bodyPr vert="horz" lIns="0" tIns="0" rIns="0" bIns="0" rtlCol="0">
            <a:noAutofit/>
          </a:bodyPr>
          <a:lstStyle/>
          <a:p>
            <a:pPr lvl="0"/>
            <a:r>
              <a:rPr lang="en-US" dirty="0"/>
              <a:t>Click to add text here. </a:t>
            </a:r>
            <a:br>
              <a:rPr lang="en-US" dirty="0"/>
            </a:br>
            <a:r>
              <a:rPr lang="en-US" dirty="0"/>
              <a:t>When pasting copy from other slides, be sure to use the Paste and Match Formatting shortcut (</a:t>
            </a:r>
            <a:r>
              <a:rPr lang="en-US" dirty="0" err="1"/>
              <a:t>Cmd</a:t>
            </a:r>
            <a:r>
              <a:rPr lang="en-US" dirty="0"/>
              <a:t> + Option + Shift + V).</a:t>
            </a:r>
            <a:br>
              <a:rPr lang="en-US" dirty="0"/>
            </a:br>
            <a:r>
              <a:rPr lang="en-US" dirty="0"/>
              <a:t>To increase bullet level, select your text and press Tab.</a:t>
            </a:r>
            <a:br>
              <a:rPr lang="en-US" dirty="0"/>
            </a:br>
            <a:r>
              <a:rPr lang="en-US" dirty="0"/>
              <a:t>To decrease bullet level, select your bullet text and press Shift + Tab.</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30">
            <a:extLst>
              <a:ext uri="{FF2B5EF4-FFF2-40B4-BE49-F238E27FC236}">
                <a16:creationId xmlns:a16="http://schemas.microsoft.com/office/drawing/2014/main" id="{C8D178E0-FA5A-256D-475A-9B5B39508355}"/>
              </a:ext>
            </a:extLst>
          </p:cNvPr>
          <p:cNvSpPr txBox="1">
            <a:spLocks/>
          </p:cNvSpPr>
          <p:nvPr userDrawn="1"/>
        </p:nvSpPr>
        <p:spPr>
          <a:xfrm>
            <a:off x="11704319" y="6321108"/>
            <a:ext cx="294812" cy="355098"/>
          </a:xfrm>
          <a:prstGeom prst="rect">
            <a:avLst/>
          </a:prstGeom>
          <a:blipFill>
            <a:blip r:embed="rId24">
              <a:extLst>
                <a:ext uri="{96DAC541-7B7A-43D3-8B79-37D633B846F1}">
                  <asvg:svgBlip xmlns:asvg="http://schemas.microsoft.com/office/drawing/2016/SVG/main" r:embed="rId25"/>
                </a:ext>
              </a:extLst>
            </a:blip>
            <a:stretch>
              <a:fillRect/>
            </a:stretch>
          </a:blipFill>
        </p:spPr>
        <p:txBody>
          <a:bodyPr/>
          <a:lstStyle>
            <a:lvl1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2860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600" kern="1200">
                <a:solidFill>
                  <a:schemeClr val="tx2"/>
                </a:solidFill>
                <a:latin typeface="+mn-lt"/>
                <a:ea typeface="+mn-ea"/>
                <a:cs typeface="+mn-cs"/>
              </a:defRPr>
            </a:lvl2pPr>
            <a:lvl3pPr marL="44450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400" kern="1200">
                <a:solidFill>
                  <a:schemeClr val="tx2"/>
                </a:solidFill>
                <a:latin typeface="+mn-lt"/>
                <a:ea typeface="+mn-ea"/>
                <a:cs typeface="+mn-cs"/>
              </a:defRPr>
            </a:lvl3pPr>
            <a:lvl4pPr marL="625475"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200" kern="1200">
                <a:solidFill>
                  <a:schemeClr val="tx2"/>
                </a:solidFill>
                <a:latin typeface="+mn-lt"/>
                <a:ea typeface="+mn-ea"/>
                <a:cs typeface="+mn-cs"/>
              </a:defRPr>
            </a:lvl4pPr>
            <a:lvl5pPr marL="80645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dirty="0"/>
              <a:t> </a:t>
            </a:r>
          </a:p>
        </p:txBody>
      </p:sp>
    </p:spTree>
    <p:custDataLst>
      <p:tags r:id="rId23"/>
    </p:custDataLst>
    <p:extLst>
      <p:ext uri="{BB962C8B-B14F-4D97-AF65-F5344CB8AC3E}">
        <p14:creationId xmlns:p14="http://schemas.microsoft.com/office/powerpoint/2010/main" val="2532496191"/>
      </p:ext>
    </p:extLst>
  </p:cSld>
  <p:clrMap bg1="lt1" tx1="dk1" bg2="lt2" tx2="dk2" accent1="accent1" accent2="accent2" accent3="accent3" accent4="accent4" accent5="accent5" accent6="accent6" hlink="hlink" folHlink="folHlink"/>
  <p:sldLayoutIdLst>
    <p:sldLayoutId id="2147483986" r:id="rId1"/>
    <p:sldLayoutId id="2147483904" r:id="rId2"/>
    <p:sldLayoutId id="2147484121" r:id="rId3"/>
    <p:sldLayoutId id="2147483848" r:id="rId4"/>
    <p:sldLayoutId id="2147484116" r:id="rId5"/>
    <p:sldLayoutId id="2147484114" r:id="rId6"/>
    <p:sldLayoutId id="2147484115" r:id="rId7"/>
    <p:sldLayoutId id="2147483993" r:id="rId8"/>
    <p:sldLayoutId id="2147483994" r:id="rId9"/>
    <p:sldLayoutId id="2147484101" r:id="rId10"/>
    <p:sldLayoutId id="2147484102" r:id="rId11"/>
    <p:sldLayoutId id="2147484103" r:id="rId12"/>
    <p:sldLayoutId id="2147484104" r:id="rId13"/>
    <p:sldLayoutId id="2147484123" r:id="rId14"/>
    <p:sldLayoutId id="2147484124" r:id="rId15"/>
    <p:sldLayoutId id="2147484125" r:id="rId16"/>
    <p:sldLayoutId id="2147484126" r:id="rId17"/>
    <p:sldLayoutId id="2147484127" r:id="rId18"/>
    <p:sldLayoutId id="2147484128" r:id="rId19"/>
    <p:sldLayoutId id="2147484129" r:id="rId20"/>
    <p:sldLayoutId id="2147483985" r:id="rId21"/>
  </p:sldLayoutIdLst>
  <p:hf hdr="0" ftr="0"/>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100000"/>
        </a:lnSpc>
        <a:spcBef>
          <a:spcPts val="600"/>
        </a:spcBef>
        <a:spcAft>
          <a:spcPts val="600"/>
        </a:spcAft>
        <a:buFont typeface="Arial" panose="020B0604020202020204" pitchFamily="34" charset="0"/>
        <a:buChar char="•"/>
        <a:defRPr sz="2400" kern="1200">
          <a:solidFill>
            <a:schemeClr val="tx1"/>
          </a:solidFill>
          <a:latin typeface="+mn-lt"/>
          <a:ea typeface="+mn-ea"/>
          <a:cs typeface="+mn-cs"/>
        </a:defRPr>
      </a:lvl1pPr>
      <a:lvl2pPr marL="460800" marR="0" indent="-230400" algn="l" defTabSz="914400" rtl="0" eaLnBrk="1" fontAlgn="auto" latinLnBrk="0" hangingPunct="1">
        <a:lnSpc>
          <a:spcPct val="100000"/>
        </a:lnSpc>
        <a:spcBef>
          <a:spcPts val="0"/>
        </a:spcBef>
        <a:spcAft>
          <a:spcPts val="800"/>
        </a:spcAft>
        <a:buClrTx/>
        <a:buSzPct val="100000"/>
        <a:buFont typeface="Arial" panose="020B0604020202020204" pitchFamily="34" charset="0"/>
        <a:buChar char="•"/>
        <a:tabLst/>
        <a:defRPr lang="en-US" sz="2400" kern="1200" dirty="0">
          <a:solidFill>
            <a:schemeClr val="tx1"/>
          </a:solidFill>
          <a:latin typeface="+mn-lt"/>
          <a:ea typeface="+mn-ea"/>
          <a:cs typeface="+mn-cs"/>
        </a:defRPr>
      </a:lvl2pPr>
      <a:lvl3pPr marL="691200" indent="-230400" algn="l" defTabSz="914400" rtl="0" eaLnBrk="1" latinLnBrk="0" hangingPunct="1">
        <a:lnSpc>
          <a:spcPct val="100000"/>
        </a:lnSpc>
        <a:spcBef>
          <a:spcPts val="0"/>
        </a:spcBef>
        <a:spcAft>
          <a:spcPts val="800"/>
        </a:spcAft>
        <a:buClrTx/>
        <a:buSzPct val="100000"/>
        <a:buFont typeface="Arial" panose="020B0604020202020204" pitchFamily="34" charset="0"/>
        <a:buChar char="•"/>
        <a:defRPr lang="en-US" sz="2000" kern="1200" dirty="0">
          <a:solidFill>
            <a:schemeClr val="tx1"/>
          </a:solidFill>
          <a:latin typeface="+mn-lt"/>
          <a:ea typeface="+mn-ea"/>
          <a:cs typeface="+mn-cs"/>
        </a:defRPr>
      </a:lvl3pPr>
      <a:lvl4pPr marL="921600" indent="-230400" algn="l" defTabSz="914400" rtl="0" eaLnBrk="1" latinLnBrk="0" hangingPunct="1">
        <a:lnSpc>
          <a:spcPct val="100000"/>
        </a:lnSpc>
        <a:spcBef>
          <a:spcPts val="0"/>
        </a:spcBef>
        <a:spcAft>
          <a:spcPts val="800"/>
        </a:spcAft>
        <a:buClrTx/>
        <a:buSzPct val="100000"/>
        <a:buFont typeface="Arial" panose="020B0604020202020204" pitchFamily="34" charset="0"/>
        <a:buChar char="•"/>
        <a:defRPr lang="en-US" sz="2000" kern="1200" dirty="0">
          <a:solidFill>
            <a:schemeClr val="tx1"/>
          </a:solidFill>
          <a:latin typeface="+mn-lt"/>
          <a:ea typeface="+mn-ea"/>
          <a:cs typeface="+mn-cs"/>
        </a:defRPr>
      </a:lvl4pPr>
      <a:lvl5pPr marL="1152000" indent="-228600" algn="l" defTabSz="914400" rtl="0" eaLnBrk="1" latinLnBrk="0" hangingPunct="1">
        <a:lnSpc>
          <a:spcPct val="100000"/>
        </a:lnSpc>
        <a:spcBef>
          <a:spcPts val="0"/>
        </a:spcBef>
        <a:spcAft>
          <a:spcPts val="800"/>
        </a:spcAft>
        <a:buClrTx/>
        <a:buSzPct val="10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E3E3E3"/>
          </p15:clr>
        </p15:guide>
        <p15:guide id="2" pos="7680" userDrawn="1">
          <p15:clr>
            <a:srgbClr val="E3E3E3"/>
          </p15:clr>
        </p15:guide>
        <p15:guide id="3" pos="384" userDrawn="1">
          <p15:clr>
            <a:srgbClr val="E3E3E3"/>
          </p15:clr>
        </p15:guide>
        <p15:guide id="4" pos="768" userDrawn="1">
          <p15:clr>
            <a:srgbClr val="E3E3E3"/>
          </p15:clr>
        </p15:guide>
        <p15:guide id="5" pos="1152" userDrawn="1">
          <p15:clr>
            <a:srgbClr val="E3E3E3"/>
          </p15:clr>
        </p15:guide>
        <p15:guide id="6" pos="1536" userDrawn="1">
          <p15:clr>
            <a:srgbClr val="E3E3E3"/>
          </p15:clr>
        </p15:guide>
        <p15:guide id="7" pos="1920" userDrawn="1">
          <p15:clr>
            <a:srgbClr val="E3E3E3"/>
          </p15:clr>
        </p15:guide>
        <p15:guide id="8" pos="2304" userDrawn="1">
          <p15:clr>
            <a:srgbClr val="E3E3E3"/>
          </p15:clr>
        </p15:guide>
        <p15:guide id="9" pos="2688" userDrawn="1">
          <p15:clr>
            <a:srgbClr val="E3E3E3"/>
          </p15:clr>
        </p15:guide>
        <p15:guide id="10" pos="3072" userDrawn="1">
          <p15:clr>
            <a:srgbClr val="E3E3E3"/>
          </p15:clr>
        </p15:guide>
        <p15:guide id="11" pos="3456" userDrawn="1">
          <p15:clr>
            <a:srgbClr val="E3E3E3"/>
          </p15:clr>
        </p15:guide>
        <p15:guide id="12" pos="3840" userDrawn="1">
          <p15:clr>
            <a:srgbClr val="E3E3E3"/>
          </p15:clr>
        </p15:guide>
        <p15:guide id="13" pos="4224" userDrawn="1">
          <p15:clr>
            <a:srgbClr val="E3E3E3"/>
          </p15:clr>
        </p15:guide>
        <p15:guide id="14" pos="4608" userDrawn="1">
          <p15:clr>
            <a:srgbClr val="E3E3E3"/>
          </p15:clr>
        </p15:guide>
        <p15:guide id="15" pos="4992" userDrawn="1">
          <p15:clr>
            <a:srgbClr val="E3E3E3"/>
          </p15:clr>
        </p15:guide>
        <p15:guide id="16" pos="5376" userDrawn="1">
          <p15:clr>
            <a:srgbClr val="E3E3E3"/>
          </p15:clr>
        </p15:guide>
        <p15:guide id="17" pos="5760" userDrawn="1">
          <p15:clr>
            <a:srgbClr val="E3E3E3"/>
          </p15:clr>
        </p15:guide>
        <p15:guide id="18" pos="6144" userDrawn="1">
          <p15:clr>
            <a:srgbClr val="E3E3E3"/>
          </p15:clr>
        </p15:guide>
        <p15:guide id="19" pos="6528" userDrawn="1">
          <p15:clr>
            <a:srgbClr val="E3E3E3"/>
          </p15:clr>
        </p15:guide>
        <p15:guide id="20" pos="6912" userDrawn="1">
          <p15:clr>
            <a:srgbClr val="E3E3E3"/>
          </p15:clr>
        </p15:guide>
        <p15:guide id="21" pos="7296" userDrawn="1">
          <p15:clr>
            <a:srgbClr val="E3E3E3"/>
          </p15:clr>
        </p15:guide>
        <p15:guide id="22" orient="horz" userDrawn="1">
          <p15:clr>
            <a:srgbClr val="E3E3E3"/>
          </p15:clr>
        </p15:guide>
        <p15:guide id="23" orient="horz" pos="4320" userDrawn="1">
          <p15:clr>
            <a:srgbClr val="E3E3E3"/>
          </p15:clr>
        </p15:guide>
        <p15:guide id="24" orient="horz" pos="253" userDrawn="1">
          <p15:clr>
            <a:srgbClr val="C35EA4"/>
          </p15:clr>
        </p15:guide>
        <p15:guide id="25" orient="horz" pos="3905"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5884D0-6C0A-4957-A521-E7AECDD8A627}"/>
              </a:ext>
            </a:extLst>
          </p:cNvPr>
          <p:cNvSpPr>
            <a:spLocks noGrp="1"/>
          </p:cNvSpPr>
          <p:nvPr>
            <p:ph type="title"/>
          </p:nvPr>
        </p:nvSpPr>
        <p:spPr>
          <a:xfrm>
            <a:off x="609600" y="401638"/>
            <a:ext cx="10972800" cy="914400"/>
          </a:xfrm>
          <a:prstGeom prst="rect">
            <a:avLst/>
          </a:prstGeom>
        </p:spPr>
        <p:txBody>
          <a:bodyPr vert="horz" lIns="0" tIns="0" rIns="0" bIns="0" rtlCol="0" anchor="t">
            <a:normAutofit/>
          </a:bodyPr>
          <a:lstStyle/>
          <a:p>
            <a:r>
              <a:rPr lang="en-US" dirty="0"/>
              <a:t>Click to enter title here</a:t>
            </a:r>
            <a:endParaRPr lang="en-GB" dirty="0"/>
          </a:p>
        </p:txBody>
      </p:sp>
      <p:sp>
        <p:nvSpPr>
          <p:cNvPr id="4" name="Date Placeholder 3">
            <a:extLst>
              <a:ext uri="{FF2B5EF4-FFF2-40B4-BE49-F238E27FC236}">
                <a16:creationId xmlns:a16="http://schemas.microsoft.com/office/drawing/2014/main" id="{FD78F6B2-FAF9-4D08-B8BD-F2646AEF396C}"/>
              </a:ext>
            </a:extLst>
          </p:cNvPr>
          <p:cNvSpPr>
            <a:spLocks noGrp="1"/>
          </p:cNvSpPr>
          <p:nvPr>
            <p:ph type="dt" sz="half" idx="2"/>
          </p:nvPr>
        </p:nvSpPr>
        <p:spPr>
          <a:xfrm>
            <a:off x="10363199" y="6344085"/>
            <a:ext cx="1219199" cy="309145"/>
          </a:xfrm>
          <a:prstGeom prst="rect">
            <a:avLst/>
          </a:prstGeom>
        </p:spPr>
        <p:txBody>
          <a:bodyPr vert="horz" lIns="91440" tIns="45720" rIns="0" bIns="72000" rtlCol="0" anchor="b" anchorCtr="0">
            <a:noAutofit/>
          </a:bodyPr>
          <a:lstStyle>
            <a:lvl1pPr algn="r">
              <a:lnSpc>
                <a:spcPct val="100000"/>
              </a:lnSpc>
              <a:spcBef>
                <a:spcPts val="0"/>
              </a:spcBef>
              <a:spcAft>
                <a:spcPts val="0"/>
              </a:spcAft>
              <a:defRPr sz="800">
                <a:solidFill>
                  <a:schemeClr val="tx1"/>
                </a:solidFill>
              </a:defRPr>
            </a:lvl1pPr>
          </a:lstStyle>
          <a:p>
            <a:endParaRPr lang="en-GB" dirty="0"/>
          </a:p>
        </p:txBody>
      </p:sp>
      <p:sp>
        <p:nvSpPr>
          <p:cNvPr id="6" name="Slide Number Placeholder 5">
            <a:extLst>
              <a:ext uri="{FF2B5EF4-FFF2-40B4-BE49-F238E27FC236}">
                <a16:creationId xmlns:a16="http://schemas.microsoft.com/office/drawing/2014/main" id="{6410E024-D0BA-4349-981A-F74D8D6124B4}"/>
              </a:ext>
            </a:extLst>
          </p:cNvPr>
          <p:cNvSpPr>
            <a:spLocks noGrp="1"/>
          </p:cNvSpPr>
          <p:nvPr>
            <p:ph type="sldNum" sz="quarter" idx="4"/>
          </p:nvPr>
        </p:nvSpPr>
        <p:spPr>
          <a:xfrm>
            <a:off x="0" y="6344085"/>
            <a:ext cx="487680" cy="309145"/>
          </a:xfrm>
          <a:prstGeom prst="rect">
            <a:avLst/>
          </a:prstGeom>
        </p:spPr>
        <p:txBody>
          <a:bodyPr vert="horz" lIns="0" tIns="0" rIns="0" bIns="72000" rtlCol="0" anchor="b" anchorCtr="0">
            <a:noAutofit/>
          </a:bodyPr>
          <a:lstStyle>
            <a:lvl1pPr algn="r">
              <a:lnSpc>
                <a:spcPct val="100000"/>
              </a:lnSpc>
              <a:spcBef>
                <a:spcPts val="0"/>
              </a:spcBef>
              <a:spcAft>
                <a:spcPts val="0"/>
              </a:spcAft>
              <a:defRPr sz="800">
                <a:solidFill>
                  <a:schemeClr val="tx1"/>
                </a:solidFill>
              </a:defRPr>
            </a:lvl1pPr>
          </a:lstStyle>
          <a:p>
            <a:fld id="{F8E47D07-9D1E-4FE9-B31A-2F5863681021}" type="slidenum">
              <a:rPr lang="en-GB" smtClean="0"/>
              <a:pPr/>
              <a:t>‹#›</a:t>
            </a:fld>
            <a:endParaRPr lang="en-GB" dirty="0"/>
          </a:p>
        </p:txBody>
      </p:sp>
      <p:sp>
        <p:nvSpPr>
          <p:cNvPr id="8" name="Text Placeholder 7">
            <a:extLst>
              <a:ext uri="{FF2B5EF4-FFF2-40B4-BE49-F238E27FC236}">
                <a16:creationId xmlns:a16="http://schemas.microsoft.com/office/drawing/2014/main" id="{6E248C0A-0C4B-4F9E-B86F-C76D98029E86}"/>
              </a:ext>
            </a:extLst>
          </p:cNvPr>
          <p:cNvSpPr>
            <a:spLocks noGrp="1"/>
          </p:cNvSpPr>
          <p:nvPr>
            <p:ph type="body" idx="1"/>
          </p:nvPr>
        </p:nvSpPr>
        <p:spPr>
          <a:xfrm>
            <a:off x="609600" y="1468438"/>
            <a:ext cx="10972800" cy="4730749"/>
          </a:xfrm>
          <a:prstGeom prst="rect">
            <a:avLst/>
          </a:prstGeom>
        </p:spPr>
        <p:txBody>
          <a:bodyPr vert="horz" lIns="0" tIns="0" rIns="0" bIns="0" rtlCol="0">
            <a:noAutofit/>
          </a:bodyPr>
          <a:lstStyle/>
          <a:p>
            <a:pPr lvl="0"/>
            <a:r>
              <a:rPr lang="en-US" dirty="0"/>
              <a:t>Click to add text here. </a:t>
            </a:r>
            <a:br>
              <a:rPr lang="en-US" dirty="0"/>
            </a:br>
            <a:r>
              <a:rPr lang="en-US" dirty="0"/>
              <a:t>When pasting copy from other slides, be sure to use the Paste and Match Formatting shortcut (</a:t>
            </a:r>
            <a:r>
              <a:rPr lang="en-US" dirty="0" err="1"/>
              <a:t>Cmd</a:t>
            </a:r>
            <a:r>
              <a:rPr lang="en-US" dirty="0"/>
              <a:t> + Option + Shift + V).</a:t>
            </a:r>
            <a:br>
              <a:rPr lang="en-US" dirty="0"/>
            </a:br>
            <a:r>
              <a:rPr lang="en-US" dirty="0"/>
              <a:t>To increase bullet level, select your text and press Tab.</a:t>
            </a:r>
            <a:br>
              <a:rPr lang="en-US" dirty="0"/>
            </a:br>
            <a:r>
              <a:rPr lang="en-US" dirty="0"/>
              <a:t>To decrease bullet level, select your bullet text and press Shift + Tab.</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0">
            <a:extLst>
              <a:ext uri="{FF2B5EF4-FFF2-40B4-BE49-F238E27FC236}">
                <a16:creationId xmlns:a16="http://schemas.microsoft.com/office/drawing/2014/main" id="{8B29A5C8-68FC-296D-D70C-338F68D2DF55}"/>
              </a:ext>
            </a:extLst>
          </p:cNvPr>
          <p:cNvSpPr txBox="1">
            <a:spLocks/>
          </p:cNvSpPr>
          <p:nvPr userDrawn="1"/>
        </p:nvSpPr>
        <p:spPr>
          <a:xfrm>
            <a:off x="11704319" y="6321108"/>
            <a:ext cx="294812" cy="355098"/>
          </a:xfrm>
          <a:prstGeom prst="rect">
            <a:avLst/>
          </a:prstGeom>
          <a:blipFill>
            <a:blip r:embed="rId12">
              <a:extLst>
                <a:ext uri="{96DAC541-7B7A-43D3-8B79-37D633B846F1}">
                  <asvg:svgBlip xmlns:asvg="http://schemas.microsoft.com/office/drawing/2016/SVG/main" r:embed="rId13"/>
                </a:ext>
              </a:extLst>
            </a:blip>
            <a:stretch>
              <a:fillRect/>
            </a:stretch>
          </a:blipFill>
        </p:spPr>
        <p:txBody>
          <a:bodyPr/>
          <a:lstStyle>
            <a:lvl1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2860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600" kern="1200">
                <a:solidFill>
                  <a:schemeClr val="tx2"/>
                </a:solidFill>
                <a:latin typeface="+mn-lt"/>
                <a:ea typeface="+mn-ea"/>
                <a:cs typeface="+mn-cs"/>
              </a:defRPr>
            </a:lvl2pPr>
            <a:lvl3pPr marL="44450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400" kern="1200">
                <a:solidFill>
                  <a:schemeClr val="tx2"/>
                </a:solidFill>
                <a:latin typeface="+mn-lt"/>
                <a:ea typeface="+mn-ea"/>
                <a:cs typeface="+mn-cs"/>
              </a:defRPr>
            </a:lvl3pPr>
            <a:lvl4pPr marL="625475"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200" kern="1200">
                <a:solidFill>
                  <a:schemeClr val="tx2"/>
                </a:solidFill>
                <a:latin typeface="+mn-lt"/>
                <a:ea typeface="+mn-ea"/>
                <a:cs typeface="+mn-cs"/>
              </a:defRPr>
            </a:lvl4pPr>
            <a:lvl5pPr marL="80645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dirty="0"/>
              <a:t> </a:t>
            </a:r>
          </a:p>
        </p:txBody>
      </p:sp>
    </p:spTree>
    <p:custDataLst>
      <p:tags r:id="rId11"/>
    </p:custDataLst>
    <p:extLst>
      <p:ext uri="{BB962C8B-B14F-4D97-AF65-F5344CB8AC3E}">
        <p14:creationId xmlns:p14="http://schemas.microsoft.com/office/powerpoint/2010/main" val="391238310"/>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1" r:id="rId3"/>
    <p:sldLayoutId id="2147484105" r:id="rId4"/>
    <p:sldLayoutId id="2147484092" r:id="rId5"/>
    <p:sldLayoutId id="2147484095" r:id="rId6"/>
    <p:sldLayoutId id="2147484096" r:id="rId7"/>
    <p:sldLayoutId id="2147484097" r:id="rId8"/>
    <p:sldLayoutId id="2147484100" r:id="rId9"/>
  </p:sldLayoutIdLst>
  <p:hf hdr="0" ftr="0"/>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100000"/>
        </a:lnSpc>
        <a:spcBef>
          <a:spcPts val="600"/>
        </a:spcBef>
        <a:spcAft>
          <a:spcPts val="600"/>
        </a:spcAft>
        <a:buFont typeface="Arial" panose="020B0604020202020204" pitchFamily="34" charset="0"/>
        <a:buChar char="•"/>
        <a:defRPr sz="2400" kern="1200">
          <a:solidFill>
            <a:schemeClr val="tx1"/>
          </a:solidFill>
          <a:latin typeface="+mn-lt"/>
          <a:ea typeface="+mn-ea"/>
          <a:cs typeface="+mn-cs"/>
        </a:defRPr>
      </a:lvl1pPr>
      <a:lvl2pPr marL="460800" marR="0" indent="-230400" algn="l" defTabSz="914400" rtl="0" eaLnBrk="1" fontAlgn="auto" latinLnBrk="0" hangingPunct="1">
        <a:lnSpc>
          <a:spcPct val="100000"/>
        </a:lnSpc>
        <a:spcBef>
          <a:spcPts val="0"/>
        </a:spcBef>
        <a:spcAft>
          <a:spcPts val="800"/>
        </a:spcAft>
        <a:buClrTx/>
        <a:buSzPct val="100000"/>
        <a:buFont typeface="Arial" panose="020B0604020202020204" pitchFamily="34" charset="0"/>
        <a:buChar char="•"/>
        <a:tabLst/>
        <a:defRPr lang="en-US" sz="2400" kern="1200" dirty="0">
          <a:solidFill>
            <a:schemeClr val="tx1"/>
          </a:solidFill>
          <a:latin typeface="+mn-lt"/>
          <a:ea typeface="+mn-ea"/>
          <a:cs typeface="+mn-cs"/>
        </a:defRPr>
      </a:lvl2pPr>
      <a:lvl3pPr marL="691200" indent="-230400" algn="l" defTabSz="914400" rtl="0" eaLnBrk="1" latinLnBrk="0" hangingPunct="1">
        <a:lnSpc>
          <a:spcPct val="100000"/>
        </a:lnSpc>
        <a:spcBef>
          <a:spcPts val="0"/>
        </a:spcBef>
        <a:spcAft>
          <a:spcPts val="800"/>
        </a:spcAft>
        <a:buClrTx/>
        <a:buSzPct val="100000"/>
        <a:buFont typeface="Arial" panose="020B0604020202020204" pitchFamily="34" charset="0"/>
        <a:buChar char="•"/>
        <a:defRPr lang="en-US" sz="2000" kern="1200" dirty="0">
          <a:solidFill>
            <a:schemeClr val="tx1"/>
          </a:solidFill>
          <a:latin typeface="+mn-lt"/>
          <a:ea typeface="+mn-ea"/>
          <a:cs typeface="+mn-cs"/>
        </a:defRPr>
      </a:lvl3pPr>
      <a:lvl4pPr marL="921600" indent="-230400" algn="l" defTabSz="914400" rtl="0" eaLnBrk="1" latinLnBrk="0" hangingPunct="1">
        <a:lnSpc>
          <a:spcPct val="100000"/>
        </a:lnSpc>
        <a:spcBef>
          <a:spcPts val="0"/>
        </a:spcBef>
        <a:spcAft>
          <a:spcPts val="800"/>
        </a:spcAft>
        <a:buClrTx/>
        <a:buSzPct val="100000"/>
        <a:buFont typeface="Arial" panose="020B0604020202020204" pitchFamily="34" charset="0"/>
        <a:buChar char="•"/>
        <a:defRPr lang="en-US" sz="2000" kern="1200" dirty="0">
          <a:solidFill>
            <a:schemeClr val="tx1"/>
          </a:solidFill>
          <a:latin typeface="+mn-lt"/>
          <a:ea typeface="+mn-ea"/>
          <a:cs typeface="+mn-cs"/>
        </a:defRPr>
      </a:lvl4pPr>
      <a:lvl5pPr marL="1152000" indent="-228600" algn="l" defTabSz="914400" rtl="0" eaLnBrk="1" latinLnBrk="0" hangingPunct="1">
        <a:lnSpc>
          <a:spcPct val="100000"/>
        </a:lnSpc>
        <a:spcBef>
          <a:spcPts val="0"/>
        </a:spcBef>
        <a:spcAft>
          <a:spcPts val="800"/>
        </a:spcAft>
        <a:buClrTx/>
        <a:buSzPct val="10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E3E3E3"/>
          </p15:clr>
        </p15:guide>
        <p15:guide id="2" pos="7680" userDrawn="1">
          <p15:clr>
            <a:srgbClr val="E3E3E3"/>
          </p15:clr>
        </p15:guide>
        <p15:guide id="3" pos="384" userDrawn="1">
          <p15:clr>
            <a:srgbClr val="E3E3E3"/>
          </p15:clr>
        </p15:guide>
        <p15:guide id="4" pos="768" userDrawn="1">
          <p15:clr>
            <a:srgbClr val="E3E3E3"/>
          </p15:clr>
        </p15:guide>
        <p15:guide id="5" pos="1152" userDrawn="1">
          <p15:clr>
            <a:srgbClr val="E3E3E3"/>
          </p15:clr>
        </p15:guide>
        <p15:guide id="6" pos="1536" userDrawn="1">
          <p15:clr>
            <a:srgbClr val="E3E3E3"/>
          </p15:clr>
        </p15:guide>
        <p15:guide id="7" pos="1920" userDrawn="1">
          <p15:clr>
            <a:srgbClr val="E3E3E3"/>
          </p15:clr>
        </p15:guide>
        <p15:guide id="8" pos="2304" userDrawn="1">
          <p15:clr>
            <a:srgbClr val="E3E3E3"/>
          </p15:clr>
        </p15:guide>
        <p15:guide id="9" pos="2688" userDrawn="1">
          <p15:clr>
            <a:srgbClr val="E3E3E3"/>
          </p15:clr>
        </p15:guide>
        <p15:guide id="10" pos="3072" userDrawn="1">
          <p15:clr>
            <a:srgbClr val="E3E3E3"/>
          </p15:clr>
        </p15:guide>
        <p15:guide id="11" pos="3456" userDrawn="1">
          <p15:clr>
            <a:srgbClr val="E3E3E3"/>
          </p15:clr>
        </p15:guide>
        <p15:guide id="12" pos="3840" userDrawn="1">
          <p15:clr>
            <a:srgbClr val="E3E3E3"/>
          </p15:clr>
        </p15:guide>
        <p15:guide id="13" pos="4224" userDrawn="1">
          <p15:clr>
            <a:srgbClr val="E3E3E3"/>
          </p15:clr>
        </p15:guide>
        <p15:guide id="14" pos="4608" userDrawn="1">
          <p15:clr>
            <a:srgbClr val="E3E3E3"/>
          </p15:clr>
        </p15:guide>
        <p15:guide id="15" pos="4992" userDrawn="1">
          <p15:clr>
            <a:srgbClr val="E3E3E3"/>
          </p15:clr>
        </p15:guide>
        <p15:guide id="16" pos="5376" userDrawn="1">
          <p15:clr>
            <a:srgbClr val="E3E3E3"/>
          </p15:clr>
        </p15:guide>
        <p15:guide id="17" pos="5760" userDrawn="1">
          <p15:clr>
            <a:srgbClr val="E3E3E3"/>
          </p15:clr>
        </p15:guide>
        <p15:guide id="18" pos="6144" userDrawn="1">
          <p15:clr>
            <a:srgbClr val="E3E3E3"/>
          </p15:clr>
        </p15:guide>
        <p15:guide id="19" pos="6528" userDrawn="1">
          <p15:clr>
            <a:srgbClr val="E3E3E3"/>
          </p15:clr>
        </p15:guide>
        <p15:guide id="20" pos="6912" userDrawn="1">
          <p15:clr>
            <a:srgbClr val="E3E3E3"/>
          </p15:clr>
        </p15:guide>
        <p15:guide id="21" pos="7296" userDrawn="1">
          <p15:clr>
            <a:srgbClr val="E3E3E3"/>
          </p15:clr>
        </p15:guide>
        <p15:guide id="22" orient="horz" userDrawn="1">
          <p15:clr>
            <a:srgbClr val="E3E3E3"/>
          </p15:clr>
        </p15:guide>
        <p15:guide id="23" orient="horz" pos="4320" userDrawn="1">
          <p15:clr>
            <a:srgbClr val="E3E3E3"/>
          </p15:clr>
        </p15:guide>
        <p15:guide id="24" orient="horz" pos="253" userDrawn="1">
          <p15:clr>
            <a:srgbClr val="C35EA4"/>
          </p15:clr>
        </p15:guide>
        <p15:guide id="25" orient="horz" pos="3905" userDrawn="1">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5884D0-6C0A-4957-A521-E7AECDD8A627}"/>
              </a:ext>
            </a:extLst>
          </p:cNvPr>
          <p:cNvSpPr>
            <a:spLocks noGrp="1"/>
          </p:cNvSpPr>
          <p:nvPr>
            <p:ph type="title"/>
          </p:nvPr>
        </p:nvSpPr>
        <p:spPr>
          <a:xfrm>
            <a:off x="609600" y="401638"/>
            <a:ext cx="10972799" cy="914400"/>
          </a:xfrm>
          <a:prstGeom prst="rect">
            <a:avLst/>
          </a:prstGeom>
        </p:spPr>
        <p:txBody>
          <a:bodyPr vert="horz" lIns="0" tIns="0" rIns="0" bIns="0" rtlCol="0" anchor="t">
            <a:normAutofit/>
          </a:bodyPr>
          <a:lstStyle/>
          <a:p>
            <a:r>
              <a:rPr lang="en-US" dirty="0"/>
              <a:t>Click to enter title here</a:t>
            </a:r>
            <a:endParaRPr lang="en-GB" dirty="0"/>
          </a:p>
        </p:txBody>
      </p:sp>
      <p:sp>
        <p:nvSpPr>
          <p:cNvPr id="4" name="Date Placeholder 3">
            <a:extLst>
              <a:ext uri="{FF2B5EF4-FFF2-40B4-BE49-F238E27FC236}">
                <a16:creationId xmlns:a16="http://schemas.microsoft.com/office/drawing/2014/main" id="{FD78F6B2-FAF9-4D08-B8BD-F2646AEF396C}"/>
              </a:ext>
            </a:extLst>
          </p:cNvPr>
          <p:cNvSpPr>
            <a:spLocks noGrp="1"/>
          </p:cNvSpPr>
          <p:nvPr>
            <p:ph type="dt" sz="half" idx="2"/>
          </p:nvPr>
        </p:nvSpPr>
        <p:spPr>
          <a:xfrm>
            <a:off x="10363200" y="6344085"/>
            <a:ext cx="1219199" cy="309145"/>
          </a:xfrm>
          <a:prstGeom prst="rect">
            <a:avLst/>
          </a:prstGeom>
        </p:spPr>
        <p:txBody>
          <a:bodyPr vert="horz" lIns="91440" tIns="45720" rIns="0" bIns="72000" rtlCol="0" anchor="b" anchorCtr="0">
            <a:noAutofit/>
          </a:bodyPr>
          <a:lstStyle>
            <a:lvl1pPr algn="r">
              <a:lnSpc>
                <a:spcPct val="100000"/>
              </a:lnSpc>
              <a:spcBef>
                <a:spcPts val="0"/>
              </a:spcBef>
              <a:spcAft>
                <a:spcPts val="0"/>
              </a:spcAft>
              <a:defRPr sz="800">
                <a:solidFill>
                  <a:schemeClr val="tx1"/>
                </a:solidFill>
              </a:defRPr>
            </a:lvl1pPr>
          </a:lstStyle>
          <a:p>
            <a:endParaRPr lang="en-GB" dirty="0"/>
          </a:p>
        </p:txBody>
      </p:sp>
      <p:sp>
        <p:nvSpPr>
          <p:cNvPr id="6" name="Slide Number Placeholder 5">
            <a:extLst>
              <a:ext uri="{FF2B5EF4-FFF2-40B4-BE49-F238E27FC236}">
                <a16:creationId xmlns:a16="http://schemas.microsoft.com/office/drawing/2014/main" id="{6410E024-D0BA-4349-981A-F74D8D6124B4}"/>
              </a:ext>
            </a:extLst>
          </p:cNvPr>
          <p:cNvSpPr>
            <a:spLocks noGrp="1"/>
          </p:cNvSpPr>
          <p:nvPr>
            <p:ph type="sldNum" sz="quarter" idx="4"/>
          </p:nvPr>
        </p:nvSpPr>
        <p:spPr>
          <a:xfrm>
            <a:off x="0" y="6344085"/>
            <a:ext cx="487680" cy="309145"/>
          </a:xfrm>
          <a:prstGeom prst="rect">
            <a:avLst/>
          </a:prstGeom>
        </p:spPr>
        <p:txBody>
          <a:bodyPr vert="horz" lIns="0" tIns="0" rIns="0" bIns="72000" rtlCol="0" anchor="b" anchorCtr="0">
            <a:noAutofit/>
          </a:bodyPr>
          <a:lstStyle>
            <a:lvl1pPr algn="r">
              <a:lnSpc>
                <a:spcPct val="100000"/>
              </a:lnSpc>
              <a:spcBef>
                <a:spcPts val="0"/>
              </a:spcBef>
              <a:spcAft>
                <a:spcPts val="0"/>
              </a:spcAft>
              <a:defRPr sz="800">
                <a:solidFill>
                  <a:schemeClr val="tx1"/>
                </a:solidFill>
              </a:defRPr>
            </a:lvl1pPr>
          </a:lstStyle>
          <a:p>
            <a:fld id="{F8E47D07-9D1E-4FE9-B31A-2F5863681021}" type="slidenum">
              <a:rPr lang="en-GB" smtClean="0"/>
              <a:pPr/>
              <a:t>‹#›</a:t>
            </a:fld>
            <a:endParaRPr lang="en-GB" dirty="0"/>
          </a:p>
        </p:txBody>
      </p:sp>
      <p:sp>
        <p:nvSpPr>
          <p:cNvPr id="8" name="Text Placeholder 7">
            <a:extLst>
              <a:ext uri="{FF2B5EF4-FFF2-40B4-BE49-F238E27FC236}">
                <a16:creationId xmlns:a16="http://schemas.microsoft.com/office/drawing/2014/main" id="{6E248C0A-0C4B-4F9E-B86F-C76D98029E86}"/>
              </a:ext>
            </a:extLst>
          </p:cNvPr>
          <p:cNvSpPr>
            <a:spLocks noGrp="1"/>
          </p:cNvSpPr>
          <p:nvPr>
            <p:ph type="body" idx="1"/>
          </p:nvPr>
        </p:nvSpPr>
        <p:spPr>
          <a:xfrm>
            <a:off x="609600" y="1468438"/>
            <a:ext cx="10972799" cy="4736175"/>
          </a:xfrm>
          <a:prstGeom prst="rect">
            <a:avLst/>
          </a:prstGeom>
        </p:spPr>
        <p:txBody>
          <a:bodyPr vert="horz" lIns="0" tIns="0" rIns="0" bIns="0" rtlCol="0">
            <a:noAutofit/>
          </a:bodyPr>
          <a:lstStyle/>
          <a:p>
            <a:pPr lvl="0"/>
            <a:r>
              <a:rPr lang="en-US" dirty="0"/>
              <a:t>Click to add text here. </a:t>
            </a:r>
            <a:br>
              <a:rPr lang="en-US" dirty="0"/>
            </a:br>
            <a:r>
              <a:rPr lang="en-US" dirty="0"/>
              <a:t>When pasting copy from other slides, be sure to use the Paste and Match Formatting shortcut (</a:t>
            </a:r>
            <a:r>
              <a:rPr lang="en-US" dirty="0" err="1"/>
              <a:t>Cmd</a:t>
            </a:r>
            <a:r>
              <a:rPr lang="en-US" dirty="0"/>
              <a:t> + Option + Shift + V).</a:t>
            </a:r>
            <a:br>
              <a:rPr lang="en-US" dirty="0"/>
            </a:br>
            <a:r>
              <a:rPr lang="en-US" dirty="0"/>
              <a:t>To increase bullet level, select your text and press Tab.</a:t>
            </a:r>
            <a:br>
              <a:rPr lang="en-US" dirty="0"/>
            </a:br>
            <a:r>
              <a:rPr lang="en-US" dirty="0"/>
              <a:t>To decrease bullet level, select your bullet text and press Shift + Tab.</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0">
            <a:extLst>
              <a:ext uri="{FF2B5EF4-FFF2-40B4-BE49-F238E27FC236}">
                <a16:creationId xmlns:a16="http://schemas.microsoft.com/office/drawing/2014/main" id="{65816682-2D7A-900A-8934-80B459110B2F}"/>
              </a:ext>
            </a:extLst>
          </p:cNvPr>
          <p:cNvSpPr txBox="1">
            <a:spLocks/>
          </p:cNvSpPr>
          <p:nvPr userDrawn="1"/>
        </p:nvSpPr>
        <p:spPr>
          <a:xfrm>
            <a:off x="11704319" y="6321108"/>
            <a:ext cx="294812" cy="355098"/>
          </a:xfrm>
          <a:prstGeom prst="rect">
            <a:avLst/>
          </a:prstGeom>
          <a:blipFill>
            <a:blip r:embed="rId10">
              <a:extLst>
                <a:ext uri="{96DAC541-7B7A-43D3-8B79-37D633B846F1}">
                  <asvg:svgBlip xmlns:asvg="http://schemas.microsoft.com/office/drawing/2016/SVG/main" r:embed="rId11"/>
                </a:ext>
              </a:extLst>
            </a:blip>
            <a:stretch>
              <a:fillRect/>
            </a:stretch>
          </a:blipFill>
        </p:spPr>
        <p:txBody>
          <a:bodyPr/>
          <a:lstStyle>
            <a:lvl1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2860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600" kern="1200">
                <a:solidFill>
                  <a:schemeClr val="tx2"/>
                </a:solidFill>
                <a:latin typeface="+mn-lt"/>
                <a:ea typeface="+mn-ea"/>
                <a:cs typeface="+mn-cs"/>
              </a:defRPr>
            </a:lvl2pPr>
            <a:lvl3pPr marL="44450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400" kern="1200">
                <a:solidFill>
                  <a:schemeClr val="tx2"/>
                </a:solidFill>
                <a:latin typeface="+mn-lt"/>
                <a:ea typeface="+mn-ea"/>
                <a:cs typeface="+mn-cs"/>
              </a:defRPr>
            </a:lvl3pPr>
            <a:lvl4pPr marL="625475"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200" kern="1200">
                <a:solidFill>
                  <a:schemeClr val="tx2"/>
                </a:solidFill>
                <a:latin typeface="+mn-lt"/>
                <a:ea typeface="+mn-ea"/>
                <a:cs typeface="+mn-cs"/>
              </a:defRPr>
            </a:lvl4pPr>
            <a:lvl5pPr marL="80645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dirty="0"/>
              <a:t> </a:t>
            </a:r>
          </a:p>
        </p:txBody>
      </p:sp>
    </p:spTree>
    <p:custDataLst>
      <p:tags r:id="rId9"/>
    </p:custDataLst>
    <p:extLst>
      <p:ext uri="{BB962C8B-B14F-4D97-AF65-F5344CB8AC3E}">
        <p14:creationId xmlns:p14="http://schemas.microsoft.com/office/powerpoint/2010/main" val="3754330271"/>
      </p:ext>
    </p:extLst>
  </p:cSld>
  <p:clrMap bg1="lt1" tx1="dk1" bg2="lt2" tx2="dk2" accent1="accent1" accent2="accent2" accent3="accent3" accent4="accent4" accent5="accent5" accent6="accent6" hlink="hlink" folHlink="folHlink"/>
  <p:sldLayoutIdLst>
    <p:sldLayoutId id="2147484004" r:id="rId1"/>
    <p:sldLayoutId id="2147484005" r:id="rId2"/>
    <p:sldLayoutId id="2147484050" r:id="rId3"/>
    <p:sldLayoutId id="2147484108" r:id="rId4"/>
    <p:sldLayoutId id="2147484006" r:id="rId5"/>
    <p:sldLayoutId id="2147484122" r:id="rId6"/>
    <p:sldLayoutId id="2147484008" r:id="rId7"/>
  </p:sldLayoutIdLst>
  <p:hf hdr="0" ftr="0"/>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100000"/>
        </a:lnSpc>
        <a:spcBef>
          <a:spcPts val="600"/>
        </a:spcBef>
        <a:spcAft>
          <a:spcPts val="600"/>
        </a:spcAft>
        <a:buFont typeface="Arial" panose="020B0604020202020204" pitchFamily="34" charset="0"/>
        <a:buChar char="•"/>
        <a:defRPr sz="2400" kern="1200">
          <a:solidFill>
            <a:schemeClr val="tx1"/>
          </a:solidFill>
          <a:latin typeface="+mn-lt"/>
          <a:ea typeface="+mn-ea"/>
          <a:cs typeface="+mn-cs"/>
        </a:defRPr>
      </a:lvl1pPr>
      <a:lvl2pPr marL="460800" marR="0" indent="-230400" algn="l" defTabSz="914400" rtl="0" eaLnBrk="1" fontAlgn="auto" latinLnBrk="0" hangingPunct="1">
        <a:lnSpc>
          <a:spcPct val="100000"/>
        </a:lnSpc>
        <a:spcBef>
          <a:spcPts val="0"/>
        </a:spcBef>
        <a:spcAft>
          <a:spcPts val="800"/>
        </a:spcAft>
        <a:buClrTx/>
        <a:buSzPct val="100000"/>
        <a:buFont typeface="Arial" panose="020B0604020202020204" pitchFamily="34" charset="0"/>
        <a:buChar char="•"/>
        <a:tabLst/>
        <a:defRPr lang="en-US" sz="2400" kern="1200" dirty="0">
          <a:solidFill>
            <a:schemeClr val="tx1"/>
          </a:solidFill>
          <a:latin typeface="+mn-lt"/>
          <a:ea typeface="+mn-ea"/>
          <a:cs typeface="+mn-cs"/>
        </a:defRPr>
      </a:lvl2pPr>
      <a:lvl3pPr marL="691200" indent="-230400" algn="l" defTabSz="914400" rtl="0" eaLnBrk="1" latinLnBrk="0" hangingPunct="1">
        <a:lnSpc>
          <a:spcPct val="100000"/>
        </a:lnSpc>
        <a:spcBef>
          <a:spcPts val="0"/>
        </a:spcBef>
        <a:spcAft>
          <a:spcPts val="800"/>
        </a:spcAft>
        <a:buClrTx/>
        <a:buSzPct val="100000"/>
        <a:buFont typeface="Arial" panose="020B0604020202020204" pitchFamily="34" charset="0"/>
        <a:buChar char="•"/>
        <a:defRPr lang="en-US" sz="2000" kern="1200" dirty="0">
          <a:solidFill>
            <a:schemeClr val="tx1"/>
          </a:solidFill>
          <a:latin typeface="+mn-lt"/>
          <a:ea typeface="+mn-ea"/>
          <a:cs typeface="+mn-cs"/>
        </a:defRPr>
      </a:lvl3pPr>
      <a:lvl4pPr marL="921600" indent="-230400" algn="l" defTabSz="914400" rtl="0" eaLnBrk="1" latinLnBrk="0" hangingPunct="1">
        <a:lnSpc>
          <a:spcPct val="100000"/>
        </a:lnSpc>
        <a:spcBef>
          <a:spcPts val="0"/>
        </a:spcBef>
        <a:spcAft>
          <a:spcPts val="800"/>
        </a:spcAft>
        <a:buClrTx/>
        <a:buSzPct val="100000"/>
        <a:buFont typeface="Arial" panose="020B0604020202020204" pitchFamily="34" charset="0"/>
        <a:buChar char="•"/>
        <a:defRPr lang="en-US" sz="2000" kern="1200" dirty="0">
          <a:solidFill>
            <a:schemeClr val="tx1"/>
          </a:solidFill>
          <a:latin typeface="+mn-lt"/>
          <a:ea typeface="+mn-ea"/>
          <a:cs typeface="+mn-cs"/>
        </a:defRPr>
      </a:lvl4pPr>
      <a:lvl5pPr marL="1152000" indent="-228600" algn="l" defTabSz="914400" rtl="0" eaLnBrk="1" latinLnBrk="0" hangingPunct="1">
        <a:lnSpc>
          <a:spcPct val="100000"/>
        </a:lnSpc>
        <a:spcBef>
          <a:spcPts val="0"/>
        </a:spcBef>
        <a:spcAft>
          <a:spcPts val="800"/>
        </a:spcAft>
        <a:buClrTx/>
        <a:buSzPct val="10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E3E3E3"/>
          </p15:clr>
        </p15:guide>
        <p15:guide id="2" pos="7680" userDrawn="1">
          <p15:clr>
            <a:srgbClr val="E3E3E3"/>
          </p15:clr>
        </p15:guide>
        <p15:guide id="3" pos="384" userDrawn="1">
          <p15:clr>
            <a:srgbClr val="E3E3E3"/>
          </p15:clr>
        </p15:guide>
        <p15:guide id="4" pos="768" userDrawn="1">
          <p15:clr>
            <a:srgbClr val="E3E3E3"/>
          </p15:clr>
        </p15:guide>
        <p15:guide id="5" pos="1152" userDrawn="1">
          <p15:clr>
            <a:srgbClr val="E3E3E3"/>
          </p15:clr>
        </p15:guide>
        <p15:guide id="6" pos="1536" userDrawn="1">
          <p15:clr>
            <a:srgbClr val="E3E3E3"/>
          </p15:clr>
        </p15:guide>
        <p15:guide id="7" pos="1920" userDrawn="1">
          <p15:clr>
            <a:srgbClr val="E3E3E3"/>
          </p15:clr>
        </p15:guide>
        <p15:guide id="8" pos="2304" userDrawn="1">
          <p15:clr>
            <a:srgbClr val="E3E3E3"/>
          </p15:clr>
        </p15:guide>
        <p15:guide id="9" pos="2688" userDrawn="1">
          <p15:clr>
            <a:srgbClr val="E3E3E3"/>
          </p15:clr>
        </p15:guide>
        <p15:guide id="10" pos="3072" userDrawn="1">
          <p15:clr>
            <a:srgbClr val="E3E3E3"/>
          </p15:clr>
        </p15:guide>
        <p15:guide id="11" pos="3456" userDrawn="1">
          <p15:clr>
            <a:srgbClr val="E3E3E3"/>
          </p15:clr>
        </p15:guide>
        <p15:guide id="12" pos="3840" userDrawn="1">
          <p15:clr>
            <a:srgbClr val="E3E3E3"/>
          </p15:clr>
        </p15:guide>
        <p15:guide id="13" pos="4224" userDrawn="1">
          <p15:clr>
            <a:srgbClr val="E3E3E3"/>
          </p15:clr>
        </p15:guide>
        <p15:guide id="14" pos="4608" userDrawn="1">
          <p15:clr>
            <a:srgbClr val="E3E3E3"/>
          </p15:clr>
        </p15:guide>
        <p15:guide id="15" pos="4992" userDrawn="1">
          <p15:clr>
            <a:srgbClr val="E3E3E3"/>
          </p15:clr>
        </p15:guide>
        <p15:guide id="16" pos="5376" userDrawn="1">
          <p15:clr>
            <a:srgbClr val="E3E3E3"/>
          </p15:clr>
        </p15:guide>
        <p15:guide id="17" pos="5760" userDrawn="1">
          <p15:clr>
            <a:srgbClr val="E3E3E3"/>
          </p15:clr>
        </p15:guide>
        <p15:guide id="18" pos="6144" userDrawn="1">
          <p15:clr>
            <a:srgbClr val="E3E3E3"/>
          </p15:clr>
        </p15:guide>
        <p15:guide id="19" pos="6528" userDrawn="1">
          <p15:clr>
            <a:srgbClr val="E3E3E3"/>
          </p15:clr>
        </p15:guide>
        <p15:guide id="20" pos="6912" userDrawn="1">
          <p15:clr>
            <a:srgbClr val="E3E3E3"/>
          </p15:clr>
        </p15:guide>
        <p15:guide id="21" pos="7296" userDrawn="1">
          <p15:clr>
            <a:srgbClr val="E3E3E3"/>
          </p15:clr>
        </p15:guide>
        <p15:guide id="22" orient="horz" userDrawn="1">
          <p15:clr>
            <a:srgbClr val="E3E3E3"/>
          </p15:clr>
        </p15:guide>
        <p15:guide id="23" orient="horz" pos="4320" userDrawn="1">
          <p15:clr>
            <a:srgbClr val="E3E3E3"/>
          </p15:clr>
        </p15:guide>
        <p15:guide id="24" orient="horz" pos="253" userDrawn="1">
          <p15:clr>
            <a:srgbClr val="C35EA4"/>
          </p15:clr>
        </p15:guide>
        <p15:guide id="25" orient="horz" pos="3905" userDrawn="1">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5884D0-6C0A-4957-A521-E7AECDD8A627}"/>
              </a:ext>
            </a:extLst>
          </p:cNvPr>
          <p:cNvSpPr>
            <a:spLocks noGrp="1"/>
          </p:cNvSpPr>
          <p:nvPr>
            <p:ph type="title"/>
          </p:nvPr>
        </p:nvSpPr>
        <p:spPr>
          <a:xfrm>
            <a:off x="609600" y="401638"/>
            <a:ext cx="10972799" cy="914400"/>
          </a:xfrm>
          <a:prstGeom prst="rect">
            <a:avLst/>
          </a:prstGeom>
        </p:spPr>
        <p:txBody>
          <a:bodyPr vert="horz" lIns="0" tIns="0" rIns="0" bIns="0" rtlCol="0" anchor="t">
            <a:normAutofit/>
          </a:bodyPr>
          <a:lstStyle/>
          <a:p>
            <a:r>
              <a:rPr lang="en-US" dirty="0"/>
              <a:t>Click to enter title here</a:t>
            </a:r>
            <a:endParaRPr lang="en-GB" dirty="0"/>
          </a:p>
        </p:txBody>
      </p:sp>
      <p:sp>
        <p:nvSpPr>
          <p:cNvPr id="4" name="Date Placeholder 3">
            <a:extLst>
              <a:ext uri="{FF2B5EF4-FFF2-40B4-BE49-F238E27FC236}">
                <a16:creationId xmlns:a16="http://schemas.microsoft.com/office/drawing/2014/main" id="{FD78F6B2-FAF9-4D08-B8BD-F2646AEF396C}"/>
              </a:ext>
            </a:extLst>
          </p:cNvPr>
          <p:cNvSpPr>
            <a:spLocks noGrp="1"/>
          </p:cNvSpPr>
          <p:nvPr>
            <p:ph type="dt" sz="half" idx="2"/>
          </p:nvPr>
        </p:nvSpPr>
        <p:spPr>
          <a:xfrm>
            <a:off x="10363200" y="6344085"/>
            <a:ext cx="1219199" cy="309145"/>
          </a:xfrm>
          <a:prstGeom prst="rect">
            <a:avLst/>
          </a:prstGeom>
        </p:spPr>
        <p:txBody>
          <a:bodyPr vert="horz" lIns="91440" tIns="45720" rIns="0" bIns="72000" rtlCol="0" anchor="b" anchorCtr="0">
            <a:noAutofit/>
          </a:bodyPr>
          <a:lstStyle>
            <a:lvl1pPr algn="r">
              <a:lnSpc>
                <a:spcPct val="100000"/>
              </a:lnSpc>
              <a:spcBef>
                <a:spcPts val="0"/>
              </a:spcBef>
              <a:spcAft>
                <a:spcPts val="0"/>
              </a:spcAft>
              <a:defRPr sz="800">
                <a:solidFill>
                  <a:schemeClr val="tx1"/>
                </a:solidFill>
              </a:defRPr>
            </a:lvl1pPr>
          </a:lstStyle>
          <a:p>
            <a:endParaRPr lang="en-GB" dirty="0"/>
          </a:p>
        </p:txBody>
      </p:sp>
      <p:sp>
        <p:nvSpPr>
          <p:cNvPr id="6" name="Slide Number Placeholder 5">
            <a:extLst>
              <a:ext uri="{FF2B5EF4-FFF2-40B4-BE49-F238E27FC236}">
                <a16:creationId xmlns:a16="http://schemas.microsoft.com/office/drawing/2014/main" id="{6410E024-D0BA-4349-981A-F74D8D6124B4}"/>
              </a:ext>
            </a:extLst>
          </p:cNvPr>
          <p:cNvSpPr>
            <a:spLocks noGrp="1"/>
          </p:cNvSpPr>
          <p:nvPr>
            <p:ph type="sldNum" sz="quarter" idx="4"/>
          </p:nvPr>
        </p:nvSpPr>
        <p:spPr>
          <a:xfrm>
            <a:off x="0" y="6344085"/>
            <a:ext cx="487680" cy="309145"/>
          </a:xfrm>
          <a:prstGeom prst="rect">
            <a:avLst/>
          </a:prstGeom>
        </p:spPr>
        <p:txBody>
          <a:bodyPr vert="horz" lIns="0" tIns="0" rIns="0" bIns="72000" rtlCol="0" anchor="b" anchorCtr="0">
            <a:noAutofit/>
          </a:bodyPr>
          <a:lstStyle>
            <a:lvl1pPr algn="r">
              <a:lnSpc>
                <a:spcPct val="100000"/>
              </a:lnSpc>
              <a:spcBef>
                <a:spcPts val="0"/>
              </a:spcBef>
              <a:spcAft>
                <a:spcPts val="0"/>
              </a:spcAft>
              <a:defRPr sz="800">
                <a:solidFill>
                  <a:schemeClr val="tx1"/>
                </a:solidFill>
              </a:defRPr>
            </a:lvl1pPr>
          </a:lstStyle>
          <a:p>
            <a:fld id="{F8E47D07-9D1E-4FE9-B31A-2F5863681021}" type="slidenum">
              <a:rPr lang="en-GB" smtClean="0"/>
              <a:pPr/>
              <a:t>‹#›</a:t>
            </a:fld>
            <a:endParaRPr lang="en-GB" dirty="0"/>
          </a:p>
        </p:txBody>
      </p:sp>
      <p:sp>
        <p:nvSpPr>
          <p:cNvPr id="8" name="Text Placeholder 7">
            <a:extLst>
              <a:ext uri="{FF2B5EF4-FFF2-40B4-BE49-F238E27FC236}">
                <a16:creationId xmlns:a16="http://schemas.microsoft.com/office/drawing/2014/main" id="{6E248C0A-0C4B-4F9E-B86F-C76D98029E86}"/>
              </a:ext>
            </a:extLst>
          </p:cNvPr>
          <p:cNvSpPr>
            <a:spLocks noGrp="1"/>
          </p:cNvSpPr>
          <p:nvPr>
            <p:ph type="body" idx="1"/>
          </p:nvPr>
        </p:nvSpPr>
        <p:spPr>
          <a:xfrm>
            <a:off x="609600" y="1468438"/>
            <a:ext cx="10972799" cy="4736176"/>
          </a:xfrm>
          <a:prstGeom prst="rect">
            <a:avLst/>
          </a:prstGeom>
        </p:spPr>
        <p:txBody>
          <a:bodyPr vert="horz" lIns="0" tIns="0" rIns="0" bIns="0" rtlCol="0">
            <a:noAutofit/>
          </a:bodyPr>
          <a:lstStyle/>
          <a:p>
            <a:pPr lvl="0"/>
            <a:r>
              <a:rPr lang="en-US" dirty="0"/>
              <a:t>Click to add text here. </a:t>
            </a:r>
            <a:br>
              <a:rPr lang="en-US" dirty="0"/>
            </a:br>
            <a:r>
              <a:rPr lang="en-US" dirty="0"/>
              <a:t>When pasting copy from other slides, be sure to use the Paste and Match Formatting shortcut (</a:t>
            </a:r>
            <a:r>
              <a:rPr lang="en-US" dirty="0" err="1"/>
              <a:t>Cmd</a:t>
            </a:r>
            <a:r>
              <a:rPr lang="en-US" dirty="0"/>
              <a:t> + Option + Shift + V).</a:t>
            </a:r>
            <a:br>
              <a:rPr lang="en-US" dirty="0"/>
            </a:br>
            <a:r>
              <a:rPr lang="en-US" dirty="0"/>
              <a:t>To increase bullet level, select your text and press Tab.</a:t>
            </a:r>
            <a:br>
              <a:rPr lang="en-US" dirty="0"/>
            </a:br>
            <a:r>
              <a:rPr lang="en-US" dirty="0"/>
              <a:t>To decrease bullet level, select your bullet text and press Shift + Tab.</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30">
            <a:extLst>
              <a:ext uri="{FF2B5EF4-FFF2-40B4-BE49-F238E27FC236}">
                <a16:creationId xmlns:a16="http://schemas.microsoft.com/office/drawing/2014/main" id="{FC7F3F9A-2916-1C3D-166C-04E5D6242B67}"/>
              </a:ext>
            </a:extLst>
          </p:cNvPr>
          <p:cNvSpPr txBox="1">
            <a:spLocks/>
          </p:cNvSpPr>
          <p:nvPr userDrawn="1"/>
        </p:nvSpPr>
        <p:spPr>
          <a:xfrm>
            <a:off x="11704319" y="6321108"/>
            <a:ext cx="294812" cy="355098"/>
          </a:xfrm>
          <a:prstGeom prst="rect">
            <a:avLst/>
          </a:prstGeom>
          <a:blipFill>
            <a:blip r:embed="rId9">
              <a:extLst>
                <a:ext uri="{96DAC541-7B7A-43D3-8B79-37D633B846F1}">
                  <asvg:svgBlip xmlns:asvg="http://schemas.microsoft.com/office/drawing/2016/SVG/main" r:embed="rId10"/>
                </a:ext>
              </a:extLst>
            </a:blip>
            <a:stretch>
              <a:fillRect/>
            </a:stretch>
          </a:blipFill>
        </p:spPr>
        <p:txBody>
          <a:bodyPr/>
          <a:lstStyle>
            <a:lvl1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2860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600" kern="1200">
                <a:solidFill>
                  <a:schemeClr val="tx2"/>
                </a:solidFill>
                <a:latin typeface="+mn-lt"/>
                <a:ea typeface="+mn-ea"/>
                <a:cs typeface="+mn-cs"/>
              </a:defRPr>
            </a:lvl2pPr>
            <a:lvl3pPr marL="44450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400" kern="1200">
                <a:solidFill>
                  <a:schemeClr val="tx2"/>
                </a:solidFill>
                <a:latin typeface="+mn-lt"/>
                <a:ea typeface="+mn-ea"/>
                <a:cs typeface="+mn-cs"/>
              </a:defRPr>
            </a:lvl3pPr>
            <a:lvl4pPr marL="625475"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200" kern="1200">
                <a:solidFill>
                  <a:schemeClr val="tx2"/>
                </a:solidFill>
                <a:latin typeface="+mn-lt"/>
                <a:ea typeface="+mn-ea"/>
                <a:cs typeface="+mn-cs"/>
              </a:defRPr>
            </a:lvl4pPr>
            <a:lvl5pPr marL="80645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dirty="0"/>
              <a:t> </a:t>
            </a:r>
          </a:p>
        </p:txBody>
      </p:sp>
    </p:spTree>
    <p:custDataLst>
      <p:tags r:id="rId8"/>
    </p:custDataLst>
    <p:extLst>
      <p:ext uri="{BB962C8B-B14F-4D97-AF65-F5344CB8AC3E}">
        <p14:creationId xmlns:p14="http://schemas.microsoft.com/office/powerpoint/2010/main" val="2327450278"/>
      </p:ext>
    </p:extLst>
  </p:cSld>
  <p:clrMap bg1="lt1" tx1="dk1" bg2="lt2" tx2="dk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117" r:id="rId5"/>
    <p:sldLayoutId id="2147484019" r:id="rId6"/>
  </p:sldLayoutIdLst>
  <p:hf hdr="0" ftr="0"/>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100000"/>
        </a:lnSpc>
        <a:spcBef>
          <a:spcPts val="600"/>
        </a:spcBef>
        <a:spcAft>
          <a:spcPts val="600"/>
        </a:spcAft>
        <a:buFont typeface="Arial" panose="020B0604020202020204" pitchFamily="34" charset="0"/>
        <a:buChar char="•"/>
        <a:defRPr sz="2400" kern="1200">
          <a:solidFill>
            <a:schemeClr val="tx1"/>
          </a:solidFill>
          <a:latin typeface="+mn-lt"/>
          <a:ea typeface="+mn-ea"/>
          <a:cs typeface="+mn-cs"/>
        </a:defRPr>
      </a:lvl1pPr>
      <a:lvl2pPr marL="460800" marR="0" indent="-230400" algn="l" defTabSz="914400" rtl="0" eaLnBrk="1" fontAlgn="auto" latinLnBrk="0" hangingPunct="1">
        <a:lnSpc>
          <a:spcPct val="100000"/>
        </a:lnSpc>
        <a:spcBef>
          <a:spcPts val="0"/>
        </a:spcBef>
        <a:spcAft>
          <a:spcPts val="800"/>
        </a:spcAft>
        <a:buClrTx/>
        <a:buSzPct val="100000"/>
        <a:buFont typeface="Arial" panose="020B0604020202020204" pitchFamily="34" charset="0"/>
        <a:buChar char="•"/>
        <a:tabLst/>
        <a:defRPr lang="en-US" sz="2400" kern="1200">
          <a:solidFill>
            <a:schemeClr val="tx1"/>
          </a:solidFill>
          <a:latin typeface="+mn-lt"/>
          <a:ea typeface="+mn-ea"/>
          <a:cs typeface="+mn-cs"/>
        </a:defRPr>
      </a:lvl2pPr>
      <a:lvl3pPr marL="691200" indent="-230400" algn="l" defTabSz="914400" rtl="0" eaLnBrk="1" latinLnBrk="0" hangingPunct="1">
        <a:lnSpc>
          <a:spcPct val="100000"/>
        </a:lnSpc>
        <a:spcBef>
          <a:spcPts val="0"/>
        </a:spcBef>
        <a:spcAft>
          <a:spcPts val="800"/>
        </a:spcAft>
        <a:buClrTx/>
        <a:buSzPct val="100000"/>
        <a:buFont typeface="Arial" panose="020B0604020202020204" pitchFamily="34" charset="0"/>
        <a:buChar char="•"/>
        <a:defRPr lang="en-US" sz="2000" kern="1200" dirty="0">
          <a:solidFill>
            <a:schemeClr val="tx1"/>
          </a:solidFill>
          <a:latin typeface="+mn-lt"/>
          <a:ea typeface="+mn-ea"/>
          <a:cs typeface="+mn-cs"/>
        </a:defRPr>
      </a:lvl3pPr>
      <a:lvl4pPr marL="921600" indent="-230400" algn="l" defTabSz="914400" rtl="0" eaLnBrk="1" latinLnBrk="0" hangingPunct="1">
        <a:lnSpc>
          <a:spcPct val="100000"/>
        </a:lnSpc>
        <a:spcBef>
          <a:spcPts val="0"/>
        </a:spcBef>
        <a:spcAft>
          <a:spcPts val="800"/>
        </a:spcAft>
        <a:buClrTx/>
        <a:buSzPct val="100000"/>
        <a:buFont typeface="Arial" panose="020B0604020202020204" pitchFamily="34" charset="0"/>
        <a:buChar char="•"/>
        <a:defRPr lang="en-US" sz="2000" kern="1200" dirty="0">
          <a:solidFill>
            <a:schemeClr val="tx1"/>
          </a:solidFill>
          <a:latin typeface="+mn-lt"/>
          <a:ea typeface="+mn-ea"/>
          <a:cs typeface="+mn-cs"/>
        </a:defRPr>
      </a:lvl4pPr>
      <a:lvl5pPr marL="1152000" indent="-228600" algn="l" defTabSz="914400" rtl="0" eaLnBrk="1" latinLnBrk="0" hangingPunct="1">
        <a:lnSpc>
          <a:spcPct val="100000"/>
        </a:lnSpc>
        <a:spcBef>
          <a:spcPts val="0"/>
        </a:spcBef>
        <a:spcAft>
          <a:spcPts val="800"/>
        </a:spcAft>
        <a:buClrTx/>
        <a:buSzPct val="10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E3E3E3"/>
          </p15:clr>
        </p15:guide>
        <p15:guide id="2" pos="7673" userDrawn="1">
          <p15:clr>
            <a:srgbClr val="E3E3E3"/>
          </p15:clr>
        </p15:guide>
        <p15:guide id="3" pos="384" userDrawn="1">
          <p15:clr>
            <a:srgbClr val="E3E3E3"/>
          </p15:clr>
        </p15:guide>
        <p15:guide id="4" pos="768" userDrawn="1">
          <p15:clr>
            <a:srgbClr val="E3E3E3"/>
          </p15:clr>
        </p15:guide>
        <p15:guide id="5" pos="1152" userDrawn="1">
          <p15:clr>
            <a:srgbClr val="E3E3E3"/>
          </p15:clr>
        </p15:guide>
        <p15:guide id="6" pos="1536" userDrawn="1">
          <p15:clr>
            <a:srgbClr val="E3E3E3"/>
          </p15:clr>
        </p15:guide>
        <p15:guide id="7" pos="1920" userDrawn="1">
          <p15:clr>
            <a:srgbClr val="E3E3E3"/>
          </p15:clr>
        </p15:guide>
        <p15:guide id="8" pos="2304" userDrawn="1">
          <p15:clr>
            <a:srgbClr val="E3E3E3"/>
          </p15:clr>
        </p15:guide>
        <p15:guide id="9" pos="2688" userDrawn="1">
          <p15:clr>
            <a:srgbClr val="E3E3E3"/>
          </p15:clr>
        </p15:guide>
        <p15:guide id="10" pos="3072" userDrawn="1">
          <p15:clr>
            <a:srgbClr val="E3E3E3"/>
          </p15:clr>
        </p15:guide>
        <p15:guide id="11" pos="3456" userDrawn="1">
          <p15:clr>
            <a:srgbClr val="E3E3E3"/>
          </p15:clr>
        </p15:guide>
        <p15:guide id="12" pos="3840" userDrawn="1">
          <p15:clr>
            <a:srgbClr val="E3E3E3"/>
          </p15:clr>
        </p15:guide>
        <p15:guide id="13" pos="4224" userDrawn="1">
          <p15:clr>
            <a:srgbClr val="E3E3E3"/>
          </p15:clr>
        </p15:guide>
        <p15:guide id="14" pos="4608" userDrawn="1">
          <p15:clr>
            <a:srgbClr val="E3E3E3"/>
          </p15:clr>
        </p15:guide>
        <p15:guide id="15" pos="4992" userDrawn="1">
          <p15:clr>
            <a:srgbClr val="E3E3E3"/>
          </p15:clr>
        </p15:guide>
        <p15:guide id="16" pos="5376" userDrawn="1">
          <p15:clr>
            <a:srgbClr val="E3E3E3"/>
          </p15:clr>
        </p15:guide>
        <p15:guide id="17" pos="5760" userDrawn="1">
          <p15:clr>
            <a:srgbClr val="E3E3E3"/>
          </p15:clr>
        </p15:guide>
        <p15:guide id="18" pos="6144" userDrawn="1">
          <p15:clr>
            <a:srgbClr val="E3E3E3"/>
          </p15:clr>
        </p15:guide>
        <p15:guide id="19" pos="6528" userDrawn="1">
          <p15:clr>
            <a:srgbClr val="E3E3E3"/>
          </p15:clr>
        </p15:guide>
        <p15:guide id="20" pos="6912" userDrawn="1">
          <p15:clr>
            <a:srgbClr val="E3E3E3"/>
          </p15:clr>
        </p15:guide>
        <p15:guide id="21" pos="7296" userDrawn="1">
          <p15:clr>
            <a:srgbClr val="E3E3E3"/>
          </p15:clr>
        </p15:guide>
        <p15:guide id="22" orient="horz" userDrawn="1">
          <p15:clr>
            <a:srgbClr val="E3E3E3"/>
          </p15:clr>
        </p15:guide>
        <p15:guide id="23" orient="horz" pos="4320" userDrawn="1">
          <p15:clr>
            <a:srgbClr val="E3E3E3"/>
          </p15:clr>
        </p15:guide>
        <p15:guide id="24" orient="horz" pos="253" userDrawn="1">
          <p15:clr>
            <a:srgbClr val="C35EA4"/>
          </p15:clr>
        </p15:guide>
        <p15:guide id="25" orient="horz" pos="3905" userDrawn="1">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5884D0-6C0A-4957-A521-E7AECDD8A627}"/>
              </a:ext>
            </a:extLst>
          </p:cNvPr>
          <p:cNvSpPr>
            <a:spLocks noGrp="1"/>
          </p:cNvSpPr>
          <p:nvPr>
            <p:ph type="title"/>
          </p:nvPr>
        </p:nvSpPr>
        <p:spPr>
          <a:xfrm>
            <a:off x="609600" y="401638"/>
            <a:ext cx="10972800" cy="914400"/>
          </a:xfrm>
          <a:prstGeom prst="rect">
            <a:avLst/>
          </a:prstGeom>
        </p:spPr>
        <p:txBody>
          <a:bodyPr vert="horz" lIns="0" tIns="0" rIns="0" bIns="0" rtlCol="0" anchor="t">
            <a:normAutofit/>
          </a:bodyPr>
          <a:lstStyle/>
          <a:p>
            <a:r>
              <a:rPr lang="en-US" dirty="0"/>
              <a:t>Click to enter title here</a:t>
            </a:r>
            <a:endParaRPr lang="en-GB" dirty="0"/>
          </a:p>
        </p:txBody>
      </p:sp>
      <p:sp>
        <p:nvSpPr>
          <p:cNvPr id="4" name="Date Placeholder 3">
            <a:extLst>
              <a:ext uri="{FF2B5EF4-FFF2-40B4-BE49-F238E27FC236}">
                <a16:creationId xmlns:a16="http://schemas.microsoft.com/office/drawing/2014/main" id="{FD78F6B2-FAF9-4D08-B8BD-F2646AEF396C}"/>
              </a:ext>
            </a:extLst>
          </p:cNvPr>
          <p:cNvSpPr>
            <a:spLocks noGrp="1"/>
          </p:cNvSpPr>
          <p:nvPr>
            <p:ph type="dt" sz="half" idx="2"/>
          </p:nvPr>
        </p:nvSpPr>
        <p:spPr>
          <a:xfrm>
            <a:off x="10363199" y="6344085"/>
            <a:ext cx="1219199" cy="309145"/>
          </a:xfrm>
          <a:prstGeom prst="rect">
            <a:avLst/>
          </a:prstGeom>
        </p:spPr>
        <p:txBody>
          <a:bodyPr vert="horz" lIns="91440" tIns="45720" rIns="0" bIns="72000" rtlCol="0" anchor="b" anchorCtr="0">
            <a:noAutofit/>
          </a:bodyPr>
          <a:lstStyle>
            <a:lvl1pPr algn="r">
              <a:lnSpc>
                <a:spcPct val="100000"/>
              </a:lnSpc>
              <a:spcBef>
                <a:spcPts val="0"/>
              </a:spcBef>
              <a:spcAft>
                <a:spcPts val="0"/>
              </a:spcAft>
              <a:defRPr sz="800">
                <a:solidFill>
                  <a:schemeClr val="tx1"/>
                </a:solidFill>
              </a:defRPr>
            </a:lvl1pPr>
          </a:lstStyle>
          <a:p>
            <a:endParaRPr lang="en-GB" dirty="0"/>
          </a:p>
        </p:txBody>
      </p:sp>
      <p:sp>
        <p:nvSpPr>
          <p:cNvPr id="6" name="Slide Number Placeholder 5">
            <a:extLst>
              <a:ext uri="{FF2B5EF4-FFF2-40B4-BE49-F238E27FC236}">
                <a16:creationId xmlns:a16="http://schemas.microsoft.com/office/drawing/2014/main" id="{6410E024-D0BA-4349-981A-F74D8D6124B4}"/>
              </a:ext>
            </a:extLst>
          </p:cNvPr>
          <p:cNvSpPr>
            <a:spLocks noGrp="1"/>
          </p:cNvSpPr>
          <p:nvPr>
            <p:ph type="sldNum" sz="quarter" idx="4"/>
          </p:nvPr>
        </p:nvSpPr>
        <p:spPr>
          <a:xfrm>
            <a:off x="0" y="6344085"/>
            <a:ext cx="487680" cy="309145"/>
          </a:xfrm>
          <a:prstGeom prst="rect">
            <a:avLst/>
          </a:prstGeom>
        </p:spPr>
        <p:txBody>
          <a:bodyPr vert="horz" lIns="0" tIns="0" rIns="0" bIns="72000" rtlCol="0" anchor="b" anchorCtr="0">
            <a:noAutofit/>
          </a:bodyPr>
          <a:lstStyle>
            <a:lvl1pPr algn="r">
              <a:lnSpc>
                <a:spcPct val="100000"/>
              </a:lnSpc>
              <a:spcBef>
                <a:spcPts val="0"/>
              </a:spcBef>
              <a:spcAft>
                <a:spcPts val="0"/>
              </a:spcAft>
              <a:defRPr sz="800">
                <a:solidFill>
                  <a:schemeClr val="tx1"/>
                </a:solidFill>
              </a:defRPr>
            </a:lvl1pPr>
          </a:lstStyle>
          <a:p>
            <a:fld id="{F8E47D07-9D1E-4FE9-B31A-2F5863681021}" type="slidenum">
              <a:rPr lang="en-GB" smtClean="0"/>
              <a:pPr/>
              <a:t>‹#›</a:t>
            </a:fld>
            <a:endParaRPr lang="en-GB" dirty="0"/>
          </a:p>
        </p:txBody>
      </p:sp>
      <p:sp>
        <p:nvSpPr>
          <p:cNvPr id="8" name="Text Placeholder 7">
            <a:extLst>
              <a:ext uri="{FF2B5EF4-FFF2-40B4-BE49-F238E27FC236}">
                <a16:creationId xmlns:a16="http://schemas.microsoft.com/office/drawing/2014/main" id="{6E248C0A-0C4B-4F9E-B86F-C76D98029E86}"/>
              </a:ext>
            </a:extLst>
          </p:cNvPr>
          <p:cNvSpPr>
            <a:spLocks noGrp="1"/>
          </p:cNvSpPr>
          <p:nvPr>
            <p:ph type="body" idx="1"/>
          </p:nvPr>
        </p:nvSpPr>
        <p:spPr>
          <a:xfrm>
            <a:off x="609600" y="1468438"/>
            <a:ext cx="10972800" cy="4736175"/>
          </a:xfrm>
          <a:prstGeom prst="rect">
            <a:avLst/>
          </a:prstGeom>
        </p:spPr>
        <p:txBody>
          <a:bodyPr vert="horz" lIns="0" tIns="0" rIns="0" bIns="0" rtlCol="0">
            <a:noAutofit/>
          </a:bodyPr>
          <a:lstStyle/>
          <a:p>
            <a:pPr lvl="0"/>
            <a:r>
              <a:rPr lang="en-US" dirty="0"/>
              <a:t>Click to add text here. </a:t>
            </a:r>
            <a:br>
              <a:rPr lang="en-US" dirty="0"/>
            </a:br>
            <a:r>
              <a:rPr lang="en-US" dirty="0"/>
              <a:t>When pasting copy from other slides, be sure to use the Paste and Match Formatting shortcut (</a:t>
            </a:r>
            <a:r>
              <a:rPr lang="en-US" dirty="0" err="1"/>
              <a:t>Cmd</a:t>
            </a:r>
            <a:r>
              <a:rPr lang="en-US" dirty="0"/>
              <a:t> + Option + Shift + V).</a:t>
            </a:r>
            <a:br>
              <a:rPr lang="en-US" dirty="0"/>
            </a:br>
            <a:r>
              <a:rPr lang="en-US" dirty="0"/>
              <a:t>To increase bullet level, select your text and press Tab.</a:t>
            </a:r>
            <a:br>
              <a:rPr lang="en-US" dirty="0"/>
            </a:br>
            <a:r>
              <a:rPr lang="en-US" dirty="0"/>
              <a:t>To decrease bullet level, select your bullet text and press Shift + Tab.</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30">
            <a:extLst>
              <a:ext uri="{FF2B5EF4-FFF2-40B4-BE49-F238E27FC236}">
                <a16:creationId xmlns:a16="http://schemas.microsoft.com/office/drawing/2014/main" id="{BE2F71DA-E675-50C9-A90B-CBD9F699B854}"/>
              </a:ext>
            </a:extLst>
          </p:cNvPr>
          <p:cNvSpPr txBox="1">
            <a:spLocks/>
          </p:cNvSpPr>
          <p:nvPr userDrawn="1"/>
        </p:nvSpPr>
        <p:spPr>
          <a:xfrm>
            <a:off x="11704319" y="6321108"/>
            <a:ext cx="294812" cy="355098"/>
          </a:xfrm>
          <a:prstGeom prst="rect">
            <a:avLst/>
          </a:prstGeom>
          <a:blipFill>
            <a:blip r:embed="rId8">
              <a:extLst>
                <a:ext uri="{96DAC541-7B7A-43D3-8B79-37D633B846F1}">
                  <asvg:svgBlip xmlns:asvg="http://schemas.microsoft.com/office/drawing/2016/SVG/main" r:embed="rId9"/>
                </a:ext>
              </a:extLst>
            </a:blip>
            <a:stretch>
              <a:fillRect/>
            </a:stretch>
          </a:blipFill>
        </p:spPr>
        <p:txBody>
          <a:bodyPr/>
          <a:lstStyle>
            <a:lvl1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2860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600" kern="1200">
                <a:solidFill>
                  <a:schemeClr val="tx2"/>
                </a:solidFill>
                <a:latin typeface="+mn-lt"/>
                <a:ea typeface="+mn-ea"/>
                <a:cs typeface="+mn-cs"/>
              </a:defRPr>
            </a:lvl2pPr>
            <a:lvl3pPr marL="44450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400" kern="1200">
                <a:solidFill>
                  <a:schemeClr val="tx2"/>
                </a:solidFill>
                <a:latin typeface="+mn-lt"/>
                <a:ea typeface="+mn-ea"/>
                <a:cs typeface="+mn-cs"/>
              </a:defRPr>
            </a:lvl3pPr>
            <a:lvl4pPr marL="625475"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200" kern="1200">
                <a:solidFill>
                  <a:schemeClr val="tx2"/>
                </a:solidFill>
                <a:latin typeface="+mn-lt"/>
                <a:ea typeface="+mn-ea"/>
                <a:cs typeface="+mn-cs"/>
              </a:defRPr>
            </a:lvl4pPr>
            <a:lvl5pPr marL="80645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dirty="0"/>
              <a:t> </a:t>
            </a:r>
          </a:p>
        </p:txBody>
      </p:sp>
    </p:spTree>
    <p:custDataLst>
      <p:tags r:id="rId7"/>
    </p:custDataLst>
    <p:extLst>
      <p:ext uri="{BB962C8B-B14F-4D97-AF65-F5344CB8AC3E}">
        <p14:creationId xmlns:p14="http://schemas.microsoft.com/office/powerpoint/2010/main" val="4245213269"/>
      </p:ext>
    </p:extLst>
  </p:cSld>
  <p:clrMap bg1="lt1" tx1="dk1" bg2="lt2" tx2="dk2" accent1="accent1" accent2="accent2" accent3="accent3" accent4="accent4" accent5="accent5" accent6="accent6" hlink="hlink" folHlink="folHlink"/>
  <p:sldLayoutIdLst>
    <p:sldLayoutId id="2147484109" r:id="rId1"/>
    <p:sldLayoutId id="2147484113" r:id="rId2"/>
    <p:sldLayoutId id="2147484111" r:id="rId3"/>
    <p:sldLayoutId id="2147484112" r:id="rId4"/>
    <p:sldLayoutId id="2147484025" r:id="rId5"/>
  </p:sldLayoutIdLst>
  <p:hf hdr="0" ftr="0"/>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100000"/>
        </a:lnSpc>
        <a:spcBef>
          <a:spcPts val="600"/>
        </a:spcBef>
        <a:spcAft>
          <a:spcPts val="600"/>
        </a:spcAft>
        <a:buFont typeface="Arial" panose="020B0604020202020204" pitchFamily="34" charset="0"/>
        <a:buChar char="•"/>
        <a:defRPr sz="2400" kern="1200">
          <a:solidFill>
            <a:schemeClr val="tx1"/>
          </a:solidFill>
          <a:latin typeface="+mn-lt"/>
          <a:ea typeface="+mn-ea"/>
          <a:cs typeface="+mn-cs"/>
        </a:defRPr>
      </a:lvl1pPr>
      <a:lvl2pPr marL="460800" marR="0" indent="-230400" algn="l" defTabSz="914400" rtl="0" eaLnBrk="1" fontAlgn="auto" latinLnBrk="0" hangingPunct="1">
        <a:lnSpc>
          <a:spcPct val="100000"/>
        </a:lnSpc>
        <a:spcBef>
          <a:spcPts val="0"/>
        </a:spcBef>
        <a:spcAft>
          <a:spcPts val="800"/>
        </a:spcAft>
        <a:buClrTx/>
        <a:buSzPct val="100000"/>
        <a:buFont typeface="Arial" panose="020B0604020202020204" pitchFamily="34" charset="0"/>
        <a:buChar char="•"/>
        <a:tabLst/>
        <a:defRPr lang="en-US" sz="2400" kern="1200">
          <a:solidFill>
            <a:schemeClr val="tx1"/>
          </a:solidFill>
          <a:latin typeface="+mn-lt"/>
          <a:ea typeface="+mn-ea"/>
          <a:cs typeface="+mn-cs"/>
        </a:defRPr>
      </a:lvl2pPr>
      <a:lvl3pPr marL="691200" indent="-230400" algn="l" defTabSz="914400" rtl="0" eaLnBrk="1" latinLnBrk="0" hangingPunct="1">
        <a:lnSpc>
          <a:spcPct val="100000"/>
        </a:lnSpc>
        <a:spcBef>
          <a:spcPts val="0"/>
        </a:spcBef>
        <a:spcAft>
          <a:spcPts val="800"/>
        </a:spcAft>
        <a:buClrTx/>
        <a:buSzPct val="100000"/>
        <a:buFont typeface="Arial" panose="020B0604020202020204" pitchFamily="34" charset="0"/>
        <a:buChar char="•"/>
        <a:defRPr lang="en-US" sz="2000" kern="1200" dirty="0">
          <a:solidFill>
            <a:schemeClr val="tx1"/>
          </a:solidFill>
          <a:latin typeface="+mn-lt"/>
          <a:ea typeface="+mn-ea"/>
          <a:cs typeface="+mn-cs"/>
        </a:defRPr>
      </a:lvl3pPr>
      <a:lvl4pPr marL="921600" indent="-230400" algn="l" defTabSz="914400" rtl="0" eaLnBrk="1" latinLnBrk="0" hangingPunct="1">
        <a:lnSpc>
          <a:spcPct val="100000"/>
        </a:lnSpc>
        <a:spcBef>
          <a:spcPts val="0"/>
        </a:spcBef>
        <a:spcAft>
          <a:spcPts val="800"/>
        </a:spcAft>
        <a:buClrTx/>
        <a:buSzPct val="100000"/>
        <a:buFont typeface="Arial" panose="020B0604020202020204" pitchFamily="34" charset="0"/>
        <a:buChar char="•"/>
        <a:defRPr lang="en-US" sz="2000" kern="1200" dirty="0">
          <a:solidFill>
            <a:schemeClr val="tx1"/>
          </a:solidFill>
          <a:latin typeface="+mn-lt"/>
          <a:ea typeface="+mn-ea"/>
          <a:cs typeface="+mn-cs"/>
        </a:defRPr>
      </a:lvl4pPr>
      <a:lvl5pPr marL="1152000" indent="-228600" algn="l" defTabSz="914400" rtl="0" eaLnBrk="1" latinLnBrk="0" hangingPunct="1">
        <a:lnSpc>
          <a:spcPct val="100000"/>
        </a:lnSpc>
        <a:spcBef>
          <a:spcPts val="0"/>
        </a:spcBef>
        <a:spcAft>
          <a:spcPts val="800"/>
        </a:spcAft>
        <a:buClrTx/>
        <a:buSzPct val="10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E3E3E3"/>
          </p15:clr>
        </p15:guide>
        <p15:guide id="2" pos="7680" userDrawn="1">
          <p15:clr>
            <a:srgbClr val="E3E3E3"/>
          </p15:clr>
        </p15:guide>
        <p15:guide id="3" pos="384" userDrawn="1">
          <p15:clr>
            <a:srgbClr val="E3E3E3"/>
          </p15:clr>
        </p15:guide>
        <p15:guide id="4" pos="768" userDrawn="1">
          <p15:clr>
            <a:srgbClr val="E3E3E3"/>
          </p15:clr>
        </p15:guide>
        <p15:guide id="5" pos="1152" userDrawn="1">
          <p15:clr>
            <a:srgbClr val="E3E3E3"/>
          </p15:clr>
        </p15:guide>
        <p15:guide id="6" pos="1536" userDrawn="1">
          <p15:clr>
            <a:srgbClr val="E3E3E3"/>
          </p15:clr>
        </p15:guide>
        <p15:guide id="7" pos="1920" userDrawn="1">
          <p15:clr>
            <a:srgbClr val="E3E3E3"/>
          </p15:clr>
        </p15:guide>
        <p15:guide id="8" pos="2304" userDrawn="1">
          <p15:clr>
            <a:srgbClr val="E3E3E3"/>
          </p15:clr>
        </p15:guide>
        <p15:guide id="9" pos="2688" userDrawn="1">
          <p15:clr>
            <a:srgbClr val="E3E3E3"/>
          </p15:clr>
        </p15:guide>
        <p15:guide id="10" pos="3072" userDrawn="1">
          <p15:clr>
            <a:srgbClr val="E3E3E3"/>
          </p15:clr>
        </p15:guide>
        <p15:guide id="11" pos="3456" userDrawn="1">
          <p15:clr>
            <a:srgbClr val="E3E3E3"/>
          </p15:clr>
        </p15:guide>
        <p15:guide id="12" pos="3840" userDrawn="1">
          <p15:clr>
            <a:srgbClr val="E3E3E3"/>
          </p15:clr>
        </p15:guide>
        <p15:guide id="13" pos="4224" userDrawn="1">
          <p15:clr>
            <a:srgbClr val="E3E3E3"/>
          </p15:clr>
        </p15:guide>
        <p15:guide id="14" pos="4608" userDrawn="1">
          <p15:clr>
            <a:srgbClr val="E3E3E3"/>
          </p15:clr>
        </p15:guide>
        <p15:guide id="15" pos="4992" userDrawn="1">
          <p15:clr>
            <a:srgbClr val="E3E3E3"/>
          </p15:clr>
        </p15:guide>
        <p15:guide id="16" pos="5376" userDrawn="1">
          <p15:clr>
            <a:srgbClr val="E3E3E3"/>
          </p15:clr>
        </p15:guide>
        <p15:guide id="17" pos="5760" userDrawn="1">
          <p15:clr>
            <a:srgbClr val="E3E3E3"/>
          </p15:clr>
        </p15:guide>
        <p15:guide id="18" pos="6144" userDrawn="1">
          <p15:clr>
            <a:srgbClr val="E3E3E3"/>
          </p15:clr>
        </p15:guide>
        <p15:guide id="19" pos="6528" userDrawn="1">
          <p15:clr>
            <a:srgbClr val="E3E3E3"/>
          </p15:clr>
        </p15:guide>
        <p15:guide id="20" pos="6912" userDrawn="1">
          <p15:clr>
            <a:srgbClr val="E3E3E3"/>
          </p15:clr>
        </p15:guide>
        <p15:guide id="21" pos="7296" userDrawn="1">
          <p15:clr>
            <a:srgbClr val="E3E3E3"/>
          </p15:clr>
        </p15:guide>
        <p15:guide id="22" orient="horz" userDrawn="1">
          <p15:clr>
            <a:srgbClr val="E3E3E3"/>
          </p15:clr>
        </p15:guide>
        <p15:guide id="23" orient="horz" pos="4320" userDrawn="1">
          <p15:clr>
            <a:srgbClr val="E3E3E3"/>
          </p15:clr>
        </p15:guide>
        <p15:guide id="24" orient="horz" pos="253" userDrawn="1">
          <p15:clr>
            <a:srgbClr val="C35EA4"/>
          </p15:clr>
        </p15:guide>
        <p15:guide id="25" orient="horz" pos="3905" userDrawn="1">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5884D0-6C0A-4957-A521-E7AECDD8A627}"/>
              </a:ext>
            </a:extLst>
          </p:cNvPr>
          <p:cNvSpPr>
            <a:spLocks noGrp="1"/>
          </p:cNvSpPr>
          <p:nvPr>
            <p:ph type="title"/>
          </p:nvPr>
        </p:nvSpPr>
        <p:spPr>
          <a:xfrm>
            <a:off x="609600" y="401638"/>
            <a:ext cx="10972800" cy="914400"/>
          </a:xfrm>
          <a:prstGeom prst="rect">
            <a:avLst/>
          </a:prstGeom>
        </p:spPr>
        <p:txBody>
          <a:bodyPr vert="horz" lIns="0" tIns="0" rIns="0" bIns="0" rtlCol="0" anchor="t">
            <a:normAutofit/>
          </a:bodyPr>
          <a:lstStyle/>
          <a:p>
            <a:r>
              <a:rPr lang="en-US" dirty="0"/>
              <a:t>Click to enter title here</a:t>
            </a:r>
            <a:endParaRPr lang="en-GB" dirty="0"/>
          </a:p>
        </p:txBody>
      </p:sp>
      <p:sp>
        <p:nvSpPr>
          <p:cNvPr id="4" name="Date Placeholder 3">
            <a:extLst>
              <a:ext uri="{FF2B5EF4-FFF2-40B4-BE49-F238E27FC236}">
                <a16:creationId xmlns:a16="http://schemas.microsoft.com/office/drawing/2014/main" id="{FD78F6B2-FAF9-4D08-B8BD-F2646AEF396C}"/>
              </a:ext>
            </a:extLst>
          </p:cNvPr>
          <p:cNvSpPr>
            <a:spLocks noGrp="1"/>
          </p:cNvSpPr>
          <p:nvPr>
            <p:ph type="dt" sz="half" idx="2"/>
          </p:nvPr>
        </p:nvSpPr>
        <p:spPr>
          <a:xfrm>
            <a:off x="10363200" y="6344085"/>
            <a:ext cx="1219199" cy="309145"/>
          </a:xfrm>
          <a:prstGeom prst="rect">
            <a:avLst/>
          </a:prstGeom>
        </p:spPr>
        <p:txBody>
          <a:bodyPr vert="horz" lIns="91440" tIns="45720" rIns="0" bIns="72000" rtlCol="0" anchor="b" anchorCtr="0">
            <a:noAutofit/>
          </a:bodyPr>
          <a:lstStyle>
            <a:lvl1pPr algn="r">
              <a:lnSpc>
                <a:spcPct val="100000"/>
              </a:lnSpc>
              <a:spcBef>
                <a:spcPts val="0"/>
              </a:spcBef>
              <a:spcAft>
                <a:spcPts val="0"/>
              </a:spcAft>
              <a:defRPr sz="800">
                <a:solidFill>
                  <a:schemeClr val="tx1"/>
                </a:solidFill>
              </a:defRPr>
            </a:lvl1pPr>
          </a:lstStyle>
          <a:p>
            <a:endParaRPr lang="en-GB" dirty="0"/>
          </a:p>
        </p:txBody>
      </p:sp>
      <p:sp>
        <p:nvSpPr>
          <p:cNvPr id="6" name="Slide Number Placeholder 5">
            <a:extLst>
              <a:ext uri="{FF2B5EF4-FFF2-40B4-BE49-F238E27FC236}">
                <a16:creationId xmlns:a16="http://schemas.microsoft.com/office/drawing/2014/main" id="{6410E024-D0BA-4349-981A-F74D8D6124B4}"/>
              </a:ext>
            </a:extLst>
          </p:cNvPr>
          <p:cNvSpPr>
            <a:spLocks noGrp="1"/>
          </p:cNvSpPr>
          <p:nvPr>
            <p:ph type="sldNum" sz="quarter" idx="4"/>
          </p:nvPr>
        </p:nvSpPr>
        <p:spPr>
          <a:xfrm>
            <a:off x="0" y="6344085"/>
            <a:ext cx="487680" cy="309145"/>
          </a:xfrm>
          <a:prstGeom prst="rect">
            <a:avLst/>
          </a:prstGeom>
        </p:spPr>
        <p:txBody>
          <a:bodyPr vert="horz" lIns="0" tIns="0" rIns="0" bIns="72000" rtlCol="0" anchor="b" anchorCtr="0">
            <a:noAutofit/>
          </a:bodyPr>
          <a:lstStyle>
            <a:lvl1pPr algn="r">
              <a:lnSpc>
                <a:spcPct val="100000"/>
              </a:lnSpc>
              <a:spcBef>
                <a:spcPts val="0"/>
              </a:spcBef>
              <a:spcAft>
                <a:spcPts val="0"/>
              </a:spcAft>
              <a:defRPr sz="800">
                <a:solidFill>
                  <a:schemeClr val="tx1"/>
                </a:solidFill>
              </a:defRPr>
            </a:lvl1pPr>
          </a:lstStyle>
          <a:p>
            <a:fld id="{F8E47D07-9D1E-4FE9-B31A-2F5863681021}" type="slidenum">
              <a:rPr lang="en-GB" smtClean="0"/>
              <a:pPr/>
              <a:t>‹#›</a:t>
            </a:fld>
            <a:endParaRPr lang="en-GB" dirty="0"/>
          </a:p>
        </p:txBody>
      </p:sp>
      <p:sp>
        <p:nvSpPr>
          <p:cNvPr id="8" name="Text Placeholder 7">
            <a:extLst>
              <a:ext uri="{FF2B5EF4-FFF2-40B4-BE49-F238E27FC236}">
                <a16:creationId xmlns:a16="http://schemas.microsoft.com/office/drawing/2014/main" id="{6E248C0A-0C4B-4F9E-B86F-C76D98029E86}"/>
              </a:ext>
            </a:extLst>
          </p:cNvPr>
          <p:cNvSpPr>
            <a:spLocks noGrp="1"/>
          </p:cNvSpPr>
          <p:nvPr>
            <p:ph type="body" idx="1"/>
          </p:nvPr>
        </p:nvSpPr>
        <p:spPr>
          <a:xfrm>
            <a:off x="609600" y="1468438"/>
            <a:ext cx="10972800" cy="4736175"/>
          </a:xfrm>
          <a:prstGeom prst="rect">
            <a:avLst/>
          </a:prstGeom>
        </p:spPr>
        <p:txBody>
          <a:bodyPr vert="horz" lIns="0" tIns="0" rIns="0" bIns="0" rtlCol="0">
            <a:noAutofit/>
          </a:bodyPr>
          <a:lstStyle/>
          <a:p>
            <a:pPr lvl="0"/>
            <a:r>
              <a:rPr lang="en-US" dirty="0"/>
              <a:t>Click to add text here. </a:t>
            </a:r>
            <a:br>
              <a:rPr lang="en-US" dirty="0"/>
            </a:br>
            <a:r>
              <a:rPr lang="en-US" dirty="0"/>
              <a:t>When pasting copy from other slides, be sure to use the Paste and Match Formatting shortcut (</a:t>
            </a:r>
            <a:r>
              <a:rPr lang="en-US" dirty="0" err="1"/>
              <a:t>Cmd</a:t>
            </a:r>
            <a:r>
              <a:rPr lang="en-US" dirty="0"/>
              <a:t> + Option + Shift + V).</a:t>
            </a:r>
            <a:br>
              <a:rPr lang="en-US" dirty="0"/>
            </a:br>
            <a:r>
              <a:rPr lang="en-US" dirty="0"/>
              <a:t>To increase bullet level, select your text and press Tab.</a:t>
            </a:r>
            <a:br>
              <a:rPr lang="en-US" dirty="0"/>
            </a:br>
            <a:r>
              <a:rPr lang="en-US" dirty="0"/>
              <a:t>To decrease bullet level, select your bullet text and press Shift + Tab.</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0">
            <a:extLst>
              <a:ext uri="{FF2B5EF4-FFF2-40B4-BE49-F238E27FC236}">
                <a16:creationId xmlns:a16="http://schemas.microsoft.com/office/drawing/2014/main" id="{5FCACAAB-1F89-129B-3008-E3560755D6C5}"/>
              </a:ext>
            </a:extLst>
          </p:cNvPr>
          <p:cNvSpPr txBox="1">
            <a:spLocks/>
          </p:cNvSpPr>
          <p:nvPr userDrawn="1"/>
        </p:nvSpPr>
        <p:spPr>
          <a:xfrm>
            <a:off x="11704319" y="6321108"/>
            <a:ext cx="294812" cy="355098"/>
          </a:xfrm>
          <a:prstGeom prst="rect">
            <a:avLst/>
          </a:prstGeom>
          <a:blipFill>
            <a:blip r:embed="rId8">
              <a:extLst>
                <a:ext uri="{96DAC541-7B7A-43D3-8B79-37D633B846F1}">
                  <asvg:svgBlip xmlns:asvg="http://schemas.microsoft.com/office/drawing/2016/SVG/main" r:embed="rId9"/>
                </a:ext>
              </a:extLst>
            </a:blip>
            <a:stretch>
              <a:fillRect/>
            </a:stretch>
          </a:blipFill>
        </p:spPr>
        <p:txBody>
          <a:bodyPr/>
          <a:lstStyle>
            <a:lvl1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2860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600" kern="1200">
                <a:solidFill>
                  <a:schemeClr val="tx2"/>
                </a:solidFill>
                <a:latin typeface="+mn-lt"/>
                <a:ea typeface="+mn-ea"/>
                <a:cs typeface="+mn-cs"/>
              </a:defRPr>
            </a:lvl2pPr>
            <a:lvl3pPr marL="44450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400" kern="1200">
                <a:solidFill>
                  <a:schemeClr val="tx2"/>
                </a:solidFill>
                <a:latin typeface="+mn-lt"/>
                <a:ea typeface="+mn-ea"/>
                <a:cs typeface="+mn-cs"/>
              </a:defRPr>
            </a:lvl3pPr>
            <a:lvl4pPr marL="625475"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200" kern="1200">
                <a:solidFill>
                  <a:schemeClr val="tx2"/>
                </a:solidFill>
                <a:latin typeface="+mn-lt"/>
                <a:ea typeface="+mn-ea"/>
                <a:cs typeface="+mn-cs"/>
              </a:defRPr>
            </a:lvl4pPr>
            <a:lvl5pPr marL="80645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dirty="0"/>
              <a:t> </a:t>
            </a:r>
          </a:p>
        </p:txBody>
      </p:sp>
    </p:spTree>
    <p:custDataLst>
      <p:tags r:id="rId7"/>
    </p:custDataLst>
    <p:extLst>
      <p:ext uri="{BB962C8B-B14F-4D97-AF65-F5344CB8AC3E}">
        <p14:creationId xmlns:p14="http://schemas.microsoft.com/office/powerpoint/2010/main" val="442645784"/>
      </p:ext>
    </p:extLst>
  </p:cSld>
  <p:clrMap bg1="lt1" tx1="dk1" bg2="lt2" tx2="dk2" accent1="accent1" accent2="accent2" accent3="accent3" accent4="accent4" accent5="accent5" accent6="accent6" hlink="hlink" folHlink="folHlink"/>
  <p:sldLayoutIdLst>
    <p:sldLayoutId id="2147484027" r:id="rId1"/>
    <p:sldLayoutId id="2147484118" r:id="rId2"/>
    <p:sldLayoutId id="2147484119" r:id="rId3"/>
    <p:sldLayoutId id="2147484120" r:id="rId4"/>
    <p:sldLayoutId id="2147484031" r:id="rId5"/>
  </p:sldLayoutIdLst>
  <p:hf hdr="0" ftr="0"/>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100000"/>
        </a:lnSpc>
        <a:spcBef>
          <a:spcPts val="600"/>
        </a:spcBef>
        <a:spcAft>
          <a:spcPts val="600"/>
        </a:spcAft>
        <a:buFont typeface="Arial" panose="020B0604020202020204" pitchFamily="34" charset="0"/>
        <a:buChar char="•"/>
        <a:defRPr sz="2400" kern="1200">
          <a:solidFill>
            <a:schemeClr val="tx1"/>
          </a:solidFill>
          <a:latin typeface="+mn-lt"/>
          <a:ea typeface="+mn-ea"/>
          <a:cs typeface="+mn-cs"/>
        </a:defRPr>
      </a:lvl1pPr>
      <a:lvl2pPr marL="460800" marR="0" indent="-230400" algn="l" defTabSz="914400" rtl="0" eaLnBrk="1" fontAlgn="auto" latinLnBrk="0" hangingPunct="1">
        <a:lnSpc>
          <a:spcPct val="100000"/>
        </a:lnSpc>
        <a:spcBef>
          <a:spcPts val="0"/>
        </a:spcBef>
        <a:spcAft>
          <a:spcPts val="800"/>
        </a:spcAft>
        <a:buClrTx/>
        <a:buSzPct val="100000"/>
        <a:buFont typeface="Arial" panose="020B0604020202020204" pitchFamily="34" charset="0"/>
        <a:buChar char="•"/>
        <a:tabLst/>
        <a:defRPr lang="en-US" sz="2400" kern="1200" dirty="0">
          <a:solidFill>
            <a:schemeClr val="tx1"/>
          </a:solidFill>
          <a:latin typeface="+mn-lt"/>
          <a:ea typeface="+mn-ea"/>
          <a:cs typeface="+mn-cs"/>
        </a:defRPr>
      </a:lvl2pPr>
      <a:lvl3pPr marL="691200" indent="-230400" algn="l" defTabSz="914400" rtl="0" eaLnBrk="1" latinLnBrk="0" hangingPunct="1">
        <a:lnSpc>
          <a:spcPct val="100000"/>
        </a:lnSpc>
        <a:spcBef>
          <a:spcPts val="0"/>
        </a:spcBef>
        <a:spcAft>
          <a:spcPts val="800"/>
        </a:spcAft>
        <a:buClrTx/>
        <a:buSzPct val="100000"/>
        <a:buFont typeface="Arial" panose="020B0604020202020204" pitchFamily="34" charset="0"/>
        <a:buChar char="•"/>
        <a:defRPr lang="en-US" sz="2000" kern="1200" dirty="0">
          <a:solidFill>
            <a:schemeClr val="tx1"/>
          </a:solidFill>
          <a:latin typeface="+mn-lt"/>
          <a:ea typeface="+mn-ea"/>
          <a:cs typeface="+mn-cs"/>
        </a:defRPr>
      </a:lvl3pPr>
      <a:lvl4pPr marL="921600" indent="-230400" algn="l" defTabSz="914400" rtl="0" eaLnBrk="1" latinLnBrk="0" hangingPunct="1">
        <a:lnSpc>
          <a:spcPct val="100000"/>
        </a:lnSpc>
        <a:spcBef>
          <a:spcPts val="0"/>
        </a:spcBef>
        <a:spcAft>
          <a:spcPts val="800"/>
        </a:spcAft>
        <a:buClrTx/>
        <a:buSzPct val="100000"/>
        <a:buFont typeface="Arial" panose="020B0604020202020204" pitchFamily="34" charset="0"/>
        <a:buChar char="•"/>
        <a:defRPr lang="en-US" sz="2000" kern="1200" dirty="0">
          <a:solidFill>
            <a:schemeClr val="tx1"/>
          </a:solidFill>
          <a:latin typeface="+mn-lt"/>
          <a:ea typeface="+mn-ea"/>
          <a:cs typeface="+mn-cs"/>
        </a:defRPr>
      </a:lvl4pPr>
      <a:lvl5pPr marL="1152000" indent="-228600" algn="l" defTabSz="914400" rtl="0" eaLnBrk="1" latinLnBrk="0" hangingPunct="1">
        <a:lnSpc>
          <a:spcPct val="100000"/>
        </a:lnSpc>
        <a:spcBef>
          <a:spcPts val="0"/>
        </a:spcBef>
        <a:spcAft>
          <a:spcPts val="800"/>
        </a:spcAft>
        <a:buClrTx/>
        <a:buSzPct val="10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E3E3E3"/>
          </p15:clr>
        </p15:guide>
        <p15:guide id="2" pos="7680" userDrawn="1">
          <p15:clr>
            <a:srgbClr val="E3E3E3"/>
          </p15:clr>
        </p15:guide>
        <p15:guide id="3" pos="384" userDrawn="1">
          <p15:clr>
            <a:srgbClr val="E3E3E3"/>
          </p15:clr>
        </p15:guide>
        <p15:guide id="4" pos="768" userDrawn="1">
          <p15:clr>
            <a:srgbClr val="E3E3E3"/>
          </p15:clr>
        </p15:guide>
        <p15:guide id="5" pos="1152" userDrawn="1">
          <p15:clr>
            <a:srgbClr val="E3E3E3"/>
          </p15:clr>
        </p15:guide>
        <p15:guide id="6" pos="1536" userDrawn="1">
          <p15:clr>
            <a:srgbClr val="E3E3E3"/>
          </p15:clr>
        </p15:guide>
        <p15:guide id="7" pos="1920" userDrawn="1">
          <p15:clr>
            <a:srgbClr val="E3E3E3"/>
          </p15:clr>
        </p15:guide>
        <p15:guide id="8" pos="2304" userDrawn="1">
          <p15:clr>
            <a:srgbClr val="E3E3E3"/>
          </p15:clr>
        </p15:guide>
        <p15:guide id="9" pos="2688" userDrawn="1">
          <p15:clr>
            <a:srgbClr val="E3E3E3"/>
          </p15:clr>
        </p15:guide>
        <p15:guide id="10" pos="3072" userDrawn="1">
          <p15:clr>
            <a:srgbClr val="E3E3E3"/>
          </p15:clr>
        </p15:guide>
        <p15:guide id="11" pos="3456" userDrawn="1">
          <p15:clr>
            <a:srgbClr val="E3E3E3"/>
          </p15:clr>
        </p15:guide>
        <p15:guide id="12" pos="3840" userDrawn="1">
          <p15:clr>
            <a:srgbClr val="E3E3E3"/>
          </p15:clr>
        </p15:guide>
        <p15:guide id="13" pos="4224" userDrawn="1">
          <p15:clr>
            <a:srgbClr val="E3E3E3"/>
          </p15:clr>
        </p15:guide>
        <p15:guide id="14" pos="4608" userDrawn="1">
          <p15:clr>
            <a:srgbClr val="E3E3E3"/>
          </p15:clr>
        </p15:guide>
        <p15:guide id="15" pos="4992" userDrawn="1">
          <p15:clr>
            <a:srgbClr val="E3E3E3"/>
          </p15:clr>
        </p15:guide>
        <p15:guide id="16" pos="5376" userDrawn="1">
          <p15:clr>
            <a:srgbClr val="E3E3E3"/>
          </p15:clr>
        </p15:guide>
        <p15:guide id="17" pos="5760" userDrawn="1">
          <p15:clr>
            <a:srgbClr val="E3E3E3"/>
          </p15:clr>
        </p15:guide>
        <p15:guide id="18" pos="6144" userDrawn="1">
          <p15:clr>
            <a:srgbClr val="E3E3E3"/>
          </p15:clr>
        </p15:guide>
        <p15:guide id="19" pos="6528" userDrawn="1">
          <p15:clr>
            <a:srgbClr val="E3E3E3"/>
          </p15:clr>
        </p15:guide>
        <p15:guide id="20" pos="6912" userDrawn="1">
          <p15:clr>
            <a:srgbClr val="E3E3E3"/>
          </p15:clr>
        </p15:guide>
        <p15:guide id="21" pos="7296" userDrawn="1">
          <p15:clr>
            <a:srgbClr val="E3E3E3"/>
          </p15:clr>
        </p15:guide>
        <p15:guide id="22" orient="horz" userDrawn="1">
          <p15:clr>
            <a:srgbClr val="E3E3E3"/>
          </p15:clr>
        </p15:guide>
        <p15:guide id="23" orient="horz" pos="4320" userDrawn="1">
          <p15:clr>
            <a:srgbClr val="E3E3E3"/>
          </p15:clr>
        </p15:guide>
        <p15:guide id="24" orient="horz" pos="253" userDrawn="1">
          <p15:clr>
            <a:srgbClr val="C35EA4"/>
          </p15:clr>
        </p15:guide>
        <p15:guide id="25" orient="horz" pos="3905" userDrawn="1">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5884D0-6C0A-4957-A521-E7AECDD8A627}"/>
              </a:ext>
            </a:extLst>
          </p:cNvPr>
          <p:cNvSpPr>
            <a:spLocks noGrp="1"/>
          </p:cNvSpPr>
          <p:nvPr>
            <p:ph type="title"/>
          </p:nvPr>
        </p:nvSpPr>
        <p:spPr>
          <a:xfrm>
            <a:off x="609600" y="401638"/>
            <a:ext cx="10972800" cy="914400"/>
          </a:xfrm>
          <a:prstGeom prst="rect">
            <a:avLst/>
          </a:prstGeom>
        </p:spPr>
        <p:txBody>
          <a:bodyPr vert="horz" lIns="0" tIns="0" rIns="0" bIns="0" rtlCol="0" anchor="t">
            <a:normAutofit/>
          </a:bodyPr>
          <a:lstStyle/>
          <a:p>
            <a:r>
              <a:rPr lang="en-US"/>
              <a:t>Click to enter title here</a:t>
            </a:r>
            <a:endParaRPr lang="en-GB"/>
          </a:p>
        </p:txBody>
      </p:sp>
      <p:sp>
        <p:nvSpPr>
          <p:cNvPr id="4" name="Date Placeholder 3">
            <a:extLst>
              <a:ext uri="{FF2B5EF4-FFF2-40B4-BE49-F238E27FC236}">
                <a16:creationId xmlns:a16="http://schemas.microsoft.com/office/drawing/2014/main" id="{FD78F6B2-FAF9-4D08-B8BD-F2646AEF396C}"/>
              </a:ext>
            </a:extLst>
          </p:cNvPr>
          <p:cNvSpPr>
            <a:spLocks noGrp="1"/>
          </p:cNvSpPr>
          <p:nvPr>
            <p:ph type="dt" sz="half" idx="2"/>
          </p:nvPr>
        </p:nvSpPr>
        <p:spPr>
          <a:xfrm>
            <a:off x="10363200" y="6344085"/>
            <a:ext cx="1219199" cy="309145"/>
          </a:xfrm>
          <a:prstGeom prst="rect">
            <a:avLst/>
          </a:prstGeom>
        </p:spPr>
        <p:txBody>
          <a:bodyPr vert="horz" lIns="91440" tIns="45720" rIns="0" bIns="72000" rtlCol="0" anchor="b" anchorCtr="0">
            <a:noAutofit/>
          </a:bodyPr>
          <a:lstStyle>
            <a:lvl1pPr algn="r">
              <a:lnSpc>
                <a:spcPct val="100000"/>
              </a:lnSpc>
              <a:spcBef>
                <a:spcPts val="0"/>
              </a:spcBef>
              <a:spcAft>
                <a:spcPts val="0"/>
              </a:spcAft>
              <a:defRPr sz="800">
                <a:solidFill>
                  <a:schemeClr val="tx1"/>
                </a:solidFill>
              </a:defRPr>
            </a:lvl1pPr>
          </a:lstStyle>
          <a:p>
            <a:endParaRPr lang="en-GB" dirty="0"/>
          </a:p>
        </p:txBody>
      </p:sp>
      <p:sp>
        <p:nvSpPr>
          <p:cNvPr id="6" name="Slide Number Placeholder 5">
            <a:extLst>
              <a:ext uri="{FF2B5EF4-FFF2-40B4-BE49-F238E27FC236}">
                <a16:creationId xmlns:a16="http://schemas.microsoft.com/office/drawing/2014/main" id="{6410E024-D0BA-4349-981A-F74D8D6124B4}"/>
              </a:ext>
            </a:extLst>
          </p:cNvPr>
          <p:cNvSpPr>
            <a:spLocks noGrp="1"/>
          </p:cNvSpPr>
          <p:nvPr>
            <p:ph type="sldNum" sz="quarter" idx="4"/>
          </p:nvPr>
        </p:nvSpPr>
        <p:spPr>
          <a:xfrm>
            <a:off x="0" y="6344085"/>
            <a:ext cx="487680" cy="309145"/>
          </a:xfrm>
          <a:prstGeom prst="rect">
            <a:avLst/>
          </a:prstGeom>
        </p:spPr>
        <p:txBody>
          <a:bodyPr vert="horz" lIns="0" tIns="0" rIns="0" bIns="72000" rtlCol="0" anchor="b" anchorCtr="0">
            <a:noAutofit/>
          </a:bodyPr>
          <a:lstStyle>
            <a:lvl1pPr algn="r">
              <a:lnSpc>
                <a:spcPct val="100000"/>
              </a:lnSpc>
              <a:spcBef>
                <a:spcPts val="0"/>
              </a:spcBef>
              <a:spcAft>
                <a:spcPts val="0"/>
              </a:spcAft>
              <a:defRPr sz="800">
                <a:solidFill>
                  <a:schemeClr val="tx1"/>
                </a:solidFill>
              </a:defRPr>
            </a:lvl1pPr>
          </a:lstStyle>
          <a:p>
            <a:fld id="{F8E47D07-9D1E-4FE9-B31A-2F5863681021}" type="slidenum">
              <a:rPr lang="en-GB" smtClean="0"/>
              <a:pPr/>
              <a:t>‹#›</a:t>
            </a:fld>
            <a:endParaRPr lang="en-GB" dirty="0"/>
          </a:p>
        </p:txBody>
      </p:sp>
      <p:sp>
        <p:nvSpPr>
          <p:cNvPr id="8" name="Text Placeholder 7">
            <a:extLst>
              <a:ext uri="{FF2B5EF4-FFF2-40B4-BE49-F238E27FC236}">
                <a16:creationId xmlns:a16="http://schemas.microsoft.com/office/drawing/2014/main" id="{6E248C0A-0C4B-4F9E-B86F-C76D98029E86}"/>
              </a:ext>
            </a:extLst>
          </p:cNvPr>
          <p:cNvSpPr>
            <a:spLocks noGrp="1"/>
          </p:cNvSpPr>
          <p:nvPr>
            <p:ph type="body" idx="1"/>
          </p:nvPr>
        </p:nvSpPr>
        <p:spPr>
          <a:xfrm>
            <a:off x="609600" y="1468438"/>
            <a:ext cx="10972800" cy="4736175"/>
          </a:xfrm>
          <a:prstGeom prst="rect">
            <a:avLst/>
          </a:prstGeom>
        </p:spPr>
        <p:txBody>
          <a:bodyPr vert="horz" lIns="0" tIns="0" rIns="0" bIns="0" rtlCol="0">
            <a:noAutofit/>
          </a:bodyPr>
          <a:lstStyle/>
          <a:p>
            <a:pPr lvl="0"/>
            <a:r>
              <a:rPr lang="en-US" dirty="0"/>
              <a:t>Click to add text here. </a:t>
            </a:r>
            <a:br>
              <a:rPr lang="en-US" dirty="0"/>
            </a:br>
            <a:r>
              <a:rPr lang="en-US" dirty="0"/>
              <a:t>When pasting copy from other slides, be sure to use the Paste and Match Formatting shortcut (</a:t>
            </a:r>
            <a:r>
              <a:rPr lang="en-US" dirty="0" err="1"/>
              <a:t>Cmd</a:t>
            </a:r>
            <a:r>
              <a:rPr lang="en-US" dirty="0"/>
              <a:t> + Option + Shift + V).</a:t>
            </a:r>
            <a:br>
              <a:rPr lang="en-US" dirty="0"/>
            </a:br>
            <a:r>
              <a:rPr lang="en-US" dirty="0"/>
              <a:t>To increase bullet level, select your text and press Tab.</a:t>
            </a:r>
            <a:br>
              <a:rPr lang="en-US" dirty="0"/>
            </a:br>
            <a:r>
              <a:rPr lang="en-US" dirty="0"/>
              <a:t>To decrease bullet level, select your bullet text and press Shift + Tab.</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0">
            <a:extLst>
              <a:ext uri="{FF2B5EF4-FFF2-40B4-BE49-F238E27FC236}">
                <a16:creationId xmlns:a16="http://schemas.microsoft.com/office/drawing/2014/main" id="{A4F1528C-DCE1-FEE1-18B7-428B1E9E5140}"/>
              </a:ext>
            </a:extLst>
          </p:cNvPr>
          <p:cNvSpPr txBox="1">
            <a:spLocks/>
          </p:cNvSpPr>
          <p:nvPr userDrawn="1"/>
        </p:nvSpPr>
        <p:spPr>
          <a:xfrm>
            <a:off x="11704319" y="6321108"/>
            <a:ext cx="294812" cy="355098"/>
          </a:xfrm>
          <a:prstGeom prst="rect">
            <a:avLst/>
          </a:prstGeom>
          <a:blipFill>
            <a:blip r:embed="rId6">
              <a:extLst>
                <a:ext uri="{96DAC541-7B7A-43D3-8B79-37D633B846F1}">
                  <asvg:svgBlip xmlns:asvg="http://schemas.microsoft.com/office/drawing/2016/SVG/main" r:embed="rId7"/>
                </a:ext>
              </a:extLst>
            </a:blip>
            <a:stretch>
              <a:fillRect/>
            </a:stretch>
          </a:blipFill>
        </p:spPr>
        <p:txBody>
          <a:bodyPr/>
          <a:lstStyle>
            <a:lvl1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2860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600" kern="1200">
                <a:solidFill>
                  <a:schemeClr val="tx2"/>
                </a:solidFill>
                <a:latin typeface="+mn-lt"/>
                <a:ea typeface="+mn-ea"/>
                <a:cs typeface="+mn-cs"/>
              </a:defRPr>
            </a:lvl2pPr>
            <a:lvl3pPr marL="44450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400" kern="1200">
                <a:solidFill>
                  <a:schemeClr val="tx2"/>
                </a:solidFill>
                <a:latin typeface="+mn-lt"/>
                <a:ea typeface="+mn-ea"/>
                <a:cs typeface="+mn-cs"/>
              </a:defRPr>
            </a:lvl3pPr>
            <a:lvl4pPr marL="625475"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200" kern="1200">
                <a:solidFill>
                  <a:schemeClr val="tx2"/>
                </a:solidFill>
                <a:latin typeface="+mn-lt"/>
                <a:ea typeface="+mn-ea"/>
                <a:cs typeface="+mn-cs"/>
              </a:defRPr>
            </a:lvl4pPr>
            <a:lvl5pPr marL="80645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dirty="0"/>
              <a:t> </a:t>
            </a:r>
          </a:p>
        </p:txBody>
      </p:sp>
    </p:spTree>
    <p:custDataLst>
      <p:tags r:id="rId5"/>
    </p:custDataLst>
    <p:extLst>
      <p:ext uri="{BB962C8B-B14F-4D97-AF65-F5344CB8AC3E}">
        <p14:creationId xmlns:p14="http://schemas.microsoft.com/office/powerpoint/2010/main" val="423571043"/>
      </p:ext>
    </p:extLst>
  </p:cSld>
  <p:clrMap bg1="lt1" tx1="dk1" bg2="lt2" tx2="dk2" accent1="accent1" accent2="accent2" accent3="accent3" accent4="accent4" accent5="accent5" accent6="accent6" hlink="hlink" folHlink="folHlink"/>
  <p:sldLayoutIdLst>
    <p:sldLayoutId id="2147484054" r:id="rId1"/>
    <p:sldLayoutId id="2147484055" r:id="rId2"/>
    <p:sldLayoutId id="2147484056" r:id="rId3"/>
  </p:sldLayoutIdLst>
  <p:hf hdr="0" ftr="0"/>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100000"/>
        </a:lnSpc>
        <a:spcBef>
          <a:spcPts val="600"/>
        </a:spcBef>
        <a:spcAft>
          <a:spcPts val="600"/>
        </a:spcAft>
        <a:buFont typeface="Arial" panose="020B0604020202020204" pitchFamily="34" charset="0"/>
        <a:buChar char="•"/>
        <a:defRPr sz="2400" kern="1200">
          <a:solidFill>
            <a:schemeClr val="tx1"/>
          </a:solidFill>
          <a:latin typeface="+mn-lt"/>
          <a:ea typeface="+mn-ea"/>
          <a:cs typeface="+mn-cs"/>
        </a:defRPr>
      </a:lvl1pPr>
      <a:lvl2pPr marL="460800" marR="0" indent="-230400" algn="l" defTabSz="914400" rtl="0" eaLnBrk="1" fontAlgn="auto" latinLnBrk="0" hangingPunct="1">
        <a:lnSpc>
          <a:spcPct val="100000"/>
        </a:lnSpc>
        <a:spcBef>
          <a:spcPts val="0"/>
        </a:spcBef>
        <a:spcAft>
          <a:spcPts val="800"/>
        </a:spcAft>
        <a:buClrTx/>
        <a:buSzPct val="100000"/>
        <a:buFont typeface="Arial" panose="020B0604020202020204" pitchFamily="34" charset="0"/>
        <a:buChar char="•"/>
        <a:tabLst/>
        <a:defRPr lang="en-US" sz="2400" kern="1200" dirty="0">
          <a:solidFill>
            <a:schemeClr val="tx1"/>
          </a:solidFill>
          <a:latin typeface="+mn-lt"/>
          <a:ea typeface="+mn-ea"/>
          <a:cs typeface="+mn-cs"/>
        </a:defRPr>
      </a:lvl2pPr>
      <a:lvl3pPr marL="691200" indent="-230400" algn="l" defTabSz="914400" rtl="0" eaLnBrk="1" latinLnBrk="0" hangingPunct="1">
        <a:lnSpc>
          <a:spcPct val="100000"/>
        </a:lnSpc>
        <a:spcBef>
          <a:spcPts val="0"/>
        </a:spcBef>
        <a:spcAft>
          <a:spcPts val="800"/>
        </a:spcAft>
        <a:buClrTx/>
        <a:buSzPct val="100000"/>
        <a:buFont typeface="Arial" panose="020B0604020202020204" pitchFamily="34" charset="0"/>
        <a:buChar char="•"/>
        <a:defRPr lang="en-US" sz="2000" kern="1200" dirty="0">
          <a:solidFill>
            <a:schemeClr val="tx1"/>
          </a:solidFill>
          <a:latin typeface="+mn-lt"/>
          <a:ea typeface="+mn-ea"/>
          <a:cs typeface="+mn-cs"/>
        </a:defRPr>
      </a:lvl3pPr>
      <a:lvl4pPr marL="921600" indent="-230400" algn="l" defTabSz="914400" rtl="0" eaLnBrk="1" latinLnBrk="0" hangingPunct="1">
        <a:lnSpc>
          <a:spcPct val="100000"/>
        </a:lnSpc>
        <a:spcBef>
          <a:spcPts val="0"/>
        </a:spcBef>
        <a:spcAft>
          <a:spcPts val="800"/>
        </a:spcAft>
        <a:buClrTx/>
        <a:buSzPct val="100000"/>
        <a:buFont typeface="Arial" panose="020B0604020202020204" pitchFamily="34" charset="0"/>
        <a:buChar char="•"/>
        <a:defRPr lang="en-US" sz="2000" kern="1200" dirty="0">
          <a:solidFill>
            <a:schemeClr val="tx1"/>
          </a:solidFill>
          <a:latin typeface="+mn-lt"/>
          <a:ea typeface="+mn-ea"/>
          <a:cs typeface="+mn-cs"/>
        </a:defRPr>
      </a:lvl4pPr>
      <a:lvl5pPr marL="1152000" indent="-228600" algn="l" defTabSz="914400" rtl="0" eaLnBrk="1" latinLnBrk="0" hangingPunct="1">
        <a:lnSpc>
          <a:spcPct val="100000"/>
        </a:lnSpc>
        <a:spcBef>
          <a:spcPts val="0"/>
        </a:spcBef>
        <a:spcAft>
          <a:spcPts val="800"/>
        </a:spcAft>
        <a:buClrTx/>
        <a:buSzPct val="10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E3E3E3"/>
          </p15:clr>
        </p15:guide>
        <p15:guide id="2" pos="7680" userDrawn="1">
          <p15:clr>
            <a:srgbClr val="E3E3E3"/>
          </p15:clr>
        </p15:guide>
        <p15:guide id="3" pos="384" userDrawn="1">
          <p15:clr>
            <a:srgbClr val="E3E3E3"/>
          </p15:clr>
        </p15:guide>
        <p15:guide id="4" pos="768" userDrawn="1">
          <p15:clr>
            <a:srgbClr val="E3E3E3"/>
          </p15:clr>
        </p15:guide>
        <p15:guide id="5" pos="1152" userDrawn="1">
          <p15:clr>
            <a:srgbClr val="E3E3E3"/>
          </p15:clr>
        </p15:guide>
        <p15:guide id="6" pos="1536" userDrawn="1">
          <p15:clr>
            <a:srgbClr val="E3E3E3"/>
          </p15:clr>
        </p15:guide>
        <p15:guide id="7" pos="1920" userDrawn="1">
          <p15:clr>
            <a:srgbClr val="E3E3E3"/>
          </p15:clr>
        </p15:guide>
        <p15:guide id="8" pos="2304" userDrawn="1">
          <p15:clr>
            <a:srgbClr val="E3E3E3"/>
          </p15:clr>
        </p15:guide>
        <p15:guide id="9" pos="2688" userDrawn="1">
          <p15:clr>
            <a:srgbClr val="E3E3E3"/>
          </p15:clr>
        </p15:guide>
        <p15:guide id="10" pos="3072" userDrawn="1">
          <p15:clr>
            <a:srgbClr val="E3E3E3"/>
          </p15:clr>
        </p15:guide>
        <p15:guide id="11" pos="3456" userDrawn="1">
          <p15:clr>
            <a:srgbClr val="E3E3E3"/>
          </p15:clr>
        </p15:guide>
        <p15:guide id="12" pos="3840" userDrawn="1">
          <p15:clr>
            <a:srgbClr val="E3E3E3"/>
          </p15:clr>
        </p15:guide>
        <p15:guide id="13" pos="4224" userDrawn="1">
          <p15:clr>
            <a:srgbClr val="E3E3E3"/>
          </p15:clr>
        </p15:guide>
        <p15:guide id="14" pos="4608" userDrawn="1">
          <p15:clr>
            <a:srgbClr val="E3E3E3"/>
          </p15:clr>
        </p15:guide>
        <p15:guide id="15" pos="4992" userDrawn="1">
          <p15:clr>
            <a:srgbClr val="E3E3E3"/>
          </p15:clr>
        </p15:guide>
        <p15:guide id="16" pos="5376" userDrawn="1">
          <p15:clr>
            <a:srgbClr val="E3E3E3"/>
          </p15:clr>
        </p15:guide>
        <p15:guide id="17" pos="5760" userDrawn="1">
          <p15:clr>
            <a:srgbClr val="E3E3E3"/>
          </p15:clr>
        </p15:guide>
        <p15:guide id="18" pos="6144" userDrawn="1">
          <p15:clr>
            <a:srgbClr val="E3E3E3"/>
          </p15:clr>
        </p15:guide>
        <p15:guide id="19" pos="6528" userDrawn="1">
          <p15:clr>
            <a:srgbClr val="E3E3E3"/>
          </p15:clr>
        </p15:guide>
        <p15:guide id="20" pos="6912" userDrawn="1">
          <p15:clr>
            <a:srgbClr val="E3E3E3"/>
          </p15:clr>
        </p15:guide>
        <p15:guide id="21" pos="7296" userDrawn="1">
          <p15:clr>
            <a:srgbClr val="E3E3E3"/>
          </p15:clr>
        </p15:guide>
        <p15:guide id="22" orient="horz" userDrawn="1">
          <p15:clr>
            <a:srgbClr val="E3E3E3"/>
          </p15:clr>
        </p15:guide>
        <p15:guide id="23" orient="horz" pos="4320" userDrawn="1">
          <p15:clr>
            <a:srgbClr val="E3E3E3"/>
          </p15:clr>
        </p15:guide>
        <p15:guide id="24" orient="horz" pos="253" userDrawn="1">
          <p15:clr>
            <a:srgbClr val="C35EA4"/>
          </p15:clr>
        </p15:guide>
        <p15:guide id="25" orient="horz" pos="3905" userDrawn="1">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5884D0-6C0A-4957-A521-E7AECDD8A627}"/>
              </a:ext>
            </a:extLst>
          </p:cNvPr>
          <p:cNvSpPr>
            <a:spLocks noGrp="1"/>
          </p:cNvSpPr>
          <p:nvPr>
            <p:ph type="title"/>
          </p:nvPr>
        </p:nvSpPr>
        <p:spPr>
          <a:xfrm>
            <a:off x="609600" y="401638"/>
            <a:ext cx="10972800" cy="914400"/>
          </a:xfrm>
          <a:prstGeom prst="rect">
            <a:avLst/>
          </a:prstGeom>
        </p:spPr>
        <p:txBody>
          <a:bodyPr vert="horz" lIns="0" tIns="0" rIns="0" bIns="0" rtlCol="0" anchor="t">
            <a:normAutofit/>
          </a:bodyPr>
          <a:lstStyle/>
          <a:p>
            <a:r>
              <a:rPr lang="en-US" dirty="0"/>
              <a:t>Click to enter title here</a:t>
            </a:r>
            <a:endParaRPr lang="en-GB" dirty="0"/>
          </a:p>
        </p:txBody>
      </p:sp>
      <p:sp>
        <p:nvSpPr>
          <p:cNvPr id="4" name="Date Placeholder 3">
            <a:extLst>
              <a:ext uri="{FF2B5EF4-FFF2-40B4-BE49-F238E27FC236}">
                <a16:creationId xmlns:a16="http://schemas.microsoft.com/office/drawing/2014/main" id="{FD78F6B2-FAF9-4D08-B8BD-F2646AEF396C}"/>
              </a:ext>
            </a:extLst>
          </p:cNvPr>
          <p:cNvSpPr>
            <a:spLocks noGrp="1"/>
          </p:cNvSpPr>
          <p:nvPr>
            <p:ph type="dt" sz="half" idx="2"/>
          </p:nvPr>
        </p:nvSpPr>
        <p:spPr>
          <a:xfrm>
            <a:off x="10363200" y="6344085"/>
            <a:ext cx="1219199" cy="309145"/>
          </a:xfrm>
          <a:prstGeom prst="rect">
            <a:avLst/>
          </a:prstGeom>
        </p:spPr>
        <p:txBody>
          <a:bodyPr vert="horz" lIns="91440" tIns="45720" rIns="0" bIns="72000" rtlCol="0" anchor="b" anchorCtr="0">
            <a:noAutofit/>
          </a:bodyPr>
          <a:lstStyle>
            <a:lvl1pPr algn="r">
              <a:lnSpc>
                <a:spcPct val="100000"/>
              </a:lnSpc>
              <a:spcBef>
                <a:spcPts val="0"/>
              </a:spcBef>
              <a:spcAft>
                <a:spcPts val="0"/>
              </a:spcAft>
              <a:defRPr sz="800">
                <a:solidFill>
                  <a:schemeClr val="tx1"/>
                </a:solidFill>
              </a:defRPr>
            </a:lvl1pPr>
          </a:lstStyle>
          <a:p>
            <a:endParaRPr lang="en-GB" dirty="0"/>
          </a:p>
        </p:txBody>
      </p:sp>
      <p:sp>
        <p:nvSpPr>
          <p:cNvPr id="6" name="Slide Number Placeholder 5">
            <a:extLst>
              <a:ext uri="{FF2B5EF4-FFF2-40B4-BE49-F238E27FC236}">
                <a16:creationId xmlns:a16="http://schemas.microsoft.com/office/drawing/2014/main" id="{6410E024-D0BA-4349-981A-F74D8D6124B4}"/>
              </a:ext>
            </a:extLst>
          </p:cNvPr>
          <p:cNvSpPr>
            <a:spLocks noGrp="1"/>
          </p:cNvSpPr>
          <p:nvPr>
            <p:ph type="sldNum" sz="quarter" idx="4"/>
          </p:nvPr>
        </p:nvSpPr>
        <p:spPr>
          <a:xfrm>
            <a:off x="0" y="6344085"/>
            <a:ext cx="487680" cy="309145"/>
          </a:xfrm>
          <a:prstGeom prst="rect">
            <a:avLst/>
          </a:prstGeom>
        </p:spPr>
        <p:txBody>
          <a:bodyPr vert="horz" lIns="0" tIns="0" rIns="0" bIns="72000" rtlCol="0" anchor="b" anchorCtr="0">
            <a:noAutofit/>
          </a:bodyPr>
          <a:lstStyle>
            <a:lvl1pPr algn="r">
              <a:lnSpc>
                <a:spcPct val="100000"/>
              </a:lnSpc>
              <a:spcBef>
                <a:spcPts val="0"/>
              </a:spcBef>
              <a:spcAft>
                <a:spcPts val="0"/>
              </a:spcAft>
              <a:defRPr sz="800">
                <a:solidFill>
                  <a:schemeClr val="tx1"/>
                </a:solidFill>
              </a:defRPr>
            </a:lvl1pPr>
          </a:lstStyle>
          <a:p>
            <a:fld id="{F8E47D07-9D1E-4FE9-B31A-2F5863681021}" type="slidenum">
              <a:rPr lang="en-GB" smtClean="0"/>
              <a:pPr/>
              <a:t>‹#›</a:t>
            </a:fld>
            <a:endParaRPr lang="en-GB" dirty="0"/>
          </a:p>
        </p:txBody>
      </p:sp>
      <p:sp>
        <p:nvSpPr>
          <p:cNvPr id="8" name="Text Placeholder 7">
            <a:extLst>
              <a:ext uri="{FF2B5EF4-FFF2-40B4-BE49-F238E27FC236}">
                <a16:creationId xmlns:a16="http://schemas.microsoft.com/office/drawing/2014/main" id="{6E248C0A-0C4B-4F9E-B86F-C76D98029E86}"/>
              </a:ext>
            </a:extLst>
          </p:cNvPr>
          <p:cNvSpPr>
            <a:spLocks noGrp="1"/>
          </p:cNvSpPr>
          <p:nvPr>
            <p:ph type="body" idx="1"/>
          </p:nvPr>
        </p:nvSpPr>
        <p:spPr>
          <a:xfrm>
            <a:off x="609600" y="1468438"/>
            <a:ext cx="10972800" cy="4736175"/>
          </a:xfrm>
          <a:prstGeom prst="rect">
            <a:avLst/>
          </a:prstGeom>
        </p:spPr>
        <p:txBody>
          <a:bodyPr vert="horz" lIns="0" tIns="0" rIns="0" bIns="0" rtlCol="0">
            <a:noAutofit/>
          </a:bodyPr>
          <a:lstStyle/>
          <a:p>
            <a:pPr lvl="0"/>
            <a:r>
              <a:rPr lang="en-US" dirty="0"/>
              <a:t>Click to add text here. </a:t>
            </a:r>
            <a:br>
              <a:rPr lang="en-US" dirty="0"/>
            </a:br>
            <a:r>
              <a:rPr lang="en-US" dirty="0"/>
              <a:t>When pasting copy from other slides, be sure to use the Paste and Match Formatting shortcut (</a:t>
            </a:r>
            <a:r>
              <a:rPr lang="en-US" dirty="0" err="1"/>
              <a:t>Cmd</a:t>
            </a:r>
            <a:r>
              <a:rPr lang="en-US" dirty="0"/>
              <a:t> + Option + Shift + V).</a:t>
            </a:r>
            <a:br>
              <a:rPr lang="en-US" dirty="0"/>
            </a:br>
            <a:r>
              <a:rPr lang="en-US" dirty="0"/>
              <a:t>To increase bullet level, select your text and press Tab.</a:t>
            </a:r>
            <a:br>
              <a:rPr lang="en-US" dirty="0"/>
            </a:br>
            <a:r>
              <a:rPr lang="en-US" dirty="0"/>
              <a:t>To decrease bullet level, select your bullet text and press Shift + Tab.</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30">
            <a:extLst>
              <a:ext uri="{FF2B5EF4-FFF2-40B4-BE49-F238E27FC236}">
                <a16:creationId xmlns:a16="http://schemas.microsoft.com/office/drawing/2014/main" id="{BF40B718-E799-4CD2-5777-8BF8209267C2}"/>
              </a:ext>
            </a:extLst>
          </p:cNvPr>
          <p:cNvSpPr txBox="1">
            <a:spLocks/>
          </p:cNvSpPr>
          <p:nvPr userDrawn="1"/>
        </p:nvSpPr>
        <p:spPr>
          <a:xfrm>
            <a:off x="11704319" y="6321108"/>
            <a:ext cx="294812" cy="355098"/>
          </a:xfrm>
          <a:prstGeom prst="rect">
            <a:avLst/>
          </a:prstGeom>
          <a:blipFill>
            <a:blip r:embed="rId16">
              <a:extLst>
                <a:ext uri="{96DAC541-7B7A-43D3-8B79-37D633B846F1}">
                  <asvg:svgBlip xmlns:asvg="http://schemas.microsoft.com/office/drawing/2016/SVG/main" r:embed="rId17"/>
                </a:ext>
              </a:extLst>
            </a:blip>
            <a:stretch>
              <a:fillRect/>
            </a:stretch>
          </a:blipFill>
        </p:spPr>
        <p:txBody>
          <a:bodyPr/>
          <a:lstStyle>
            <a:lvl1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2860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600" kern="1200">
                <a:solidFill>
                  <a:schemeClr val="tx2"/>
                </a:solidFill>
                <a:latin typeface="+mn-lt"/>
                <a:ea typeface="+mn-ea"/>
                <a:cs typeface="+mn-cs"/>
              </a:defRPr>
            </a:lvl2pPr>
            <a:lvl3pPr marL="44450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400" kern="1200">
                <a:solidFill>
                  <a:schemeClr val="tx2"/>
                </a:solidFill>
                <a:latin typeface="+mn-lt"/>
                <a:ea typeface="+mn-ea"/>
                <a:cs typeface="+mn-cs"/>
              </a:defRPr>
            </a:lvl3pPr>
            <a:lvl4pPr marL="625475"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200" kern="1200">
                <a:solidFill>
                  <a:schemeClr val="tx2"/>
                </a:solidFill>
                <a:latin typeface="+mn-lt"/>
                <a:ea typeface="+mn-ea"/>
                <a:cs typeface="+mn-cs"/>
              </a:defRPr>
            </a:lvl4pPr>
            <a:lvl5pPr marL="80645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dirty="0"/>
              <a:t> </a:t>
            </a:r>
          </a:p>
        </p:txBody>
      </p:sp>
    </p:spTree>
    <p:custDataLst>
      <p:tags r:id="rId15"/>
    </p:custDataLst>
    <p:extLst>
      <p:ext uri="{BB962C8B-B14F-4D97-AF65-F5344CB8AC3E}">
        <p14:creationId xmlns:p14="http://schemas.microsoft.com/office/powerpoint/2010/main" val="2956617648"/>
      </p:ext>
    </p:extLst>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8" r:id="rId5"/>
    <p:sldLayoutId id="2147484039" r:id="rId6"/>
    <p:sldLayoutId id="2147484040" r:id="rId7"/>
    <p:sldLayoutId id="2147484041" r:id="rId8"/>
    <p:sldLayoutId id="2147484042" r:id="rId9"/>
    <p:sldLayoutId id="2147484043" r:id="rId10"/>
    <p:sldLayoutId id="2147484044" r:id="rId11"/>
    <p:sldLayoutId id="2147484047" r:id="rId12"/>
    <p:sldLayoutId id="2147484046" r:id="rId13"/>
  </p:sldLayoutIdLst>
  <p:hf hdr="0" ftr="0"/>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100000"/>
        </a:lnSpc>
        <a:spcBef>
          <a:spcPts val="600"/>
        </a:spcBef>
        <a:spcAft>
          <a:spcPts val="600"/>
        </a:spcAft>
        <a:buFont typeface="Arial" panose="020B0604020202020204" pitchFamily="34" charset="0"/>
        <a:buChar char="•"/>
        <a:defRPr sz="2400" kern="1200">
          <a:solidFill>
            <a:schemeClr val="tx1"/>
          </a:solidFill>
          <a:latin typeface="+mn-lt"/>
          <a:ea typeface="+mn-ea"/>
          <a:cs typeface="+mn-cs"/>
        </a:defRPr>
      </a:lvl1pPr>
      <a:lvl2pPr marL="460800" marR="0" indent="-230400" algn="l" defTabSz="914400" rtl="0" eaLnBrk="1" fontAlgn="auto" latinLnBrk="0" hangingPunct="1">
        <a:lnSpc>
          <a:spcPct val="100000"/>
        </a:lnSpc>
        <a:spcBef>
          <a:spcPts val="0"/>
        </a:spcBef>
        <a:spcAft>
          <a:spcPts val="800"/>
        </a:spcAft>
        <a:buClrTx/>
        <a:buSzPct val="100000"/>
        <a:buFont typeface="Arial" panose="020B0604020202020204" pitchFamily="34" charset="0"/>
        <a:buChar char="•"/>
        <a:tabLst/>
        <a:defRPr lang="en-US" sz="2400" kern="1200">
          <a:solidFill>
            <a:schemeClr val="tx1"/>
          </a:solidFill>
          <a:latin typeface="+mn-lt"/>
          <a:ea typeface="+mn-ea"/>
          <a:cs typeface="+mn-cs"/>
        </a:defRPr>
      </a:lvl2pPr>
      <a:lvl3pPr marL="691200" indent="-230400" algn="l" defTabSz="914400" rtl="0" eaLnBrk="1" latinLnBrk="0" hangingPunct="1">
        <a:lnSpc>
          <a:spcPct val="100000"/>
        </a:lnSpc>
        <a:spcBef>
          <a:spcPts val="0"/>
        </a:spcBef>
        <a:spcAft>
          <a:spcPts val="800"/>
        </a:spcAft>
        <a:buClrTx/>
        <a:buSzPct val="100000"/>
        <a:buFont typeface="Arial" panose="020B0604020202020204" pitchFamily="34" charset="0"/>
        <a:buChar char="•"/>
        <a:defRPr lang="en-US" sz="2000" kern="1200" dirty="0">
          <a:solidFill>
            <a:schemeClr val="tx1"/>
          </a:solidFill>
          <a:latin typeface="+mn-lt"/>
          <a:ea typeface="+mn-ea"/>
          <a:cs typeface="+mn-cs"/>
        </a:defRPr>
      </a:lvl3pPr>
      <a:lvl4pPr marL="921600" indent="-230400" algn="l" defTabSz="914400" rtl="0" eaLnBrk="1" latinLnBrk="0" hangingPunct="1">
        <a:lnSpc>
          <a:spcPct val="100000"/>
        </a:lnSpc>
        <a:spcBef>
          <a:spcPts val="0"/>
        </a:spcBef>
        <a:spcAft>
          <a:spcPts val="800"/>
        </a:spcAft>
        <a:buClrTx/>
        <a:buSzPct val="100000"/>
        <a:buFont typeface="Arial" panose="020B0604020202020204" pitchFamily="34" charset="0"/>
        <a:buChar char="•"/>
        <a:defRPr lang="en-US" sz="2000" kern="1200" dirty="0">
          <a:solidFill>
            <a:schemeClr val="tx1"/>
          </a:solidFill>
          <a:latin typeface="+mn-lt"/>
          <a:ea typeface="+mn-ea"/>
          <a:cs typeface="+mn-cs"/>
        </a:defRPr>
      </a:lvl4pPr>
      <a:lvl5pPr marL="1152000" indent="-228600" algn="l" defTabSz="914400" rtl="0" eaLnBrk="1" latinLnBrk="0" hangingPunct="1">
        <a:lnSpc>
          <a:spcPct val="100000"/>
        </a:lnSpc>
        <a:spcBef>
          <a:spcPts val="0"/>
        </a:spcBef>
        <a:spcAft>
          <a:spcPts val="800"/>
        </a:spcAft>
        <a:buClrTx/>
        <a:buSzPct val="10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E3E3E3"/>
          </p15:clr>
        </p15:guide>
        <p15:guide id="2" pos="7680" userDrawn="1">
          <p15:clr>
            <a:srgbClr val="E3E3E3"/>
          </p15:clr>
        </p15:guide>
        <p15:guide id="3" pos="384" userDrawn="1">
          <p15:clr>
            <a:srgbClr val="E3E3E3"/>
          </p15:clr>
        </p15:guide>
        <p15:guide id="4" pos="768" userDrawn="1">
          <p15:clr>
            <a:srgbClr val="E3E3E3"/>
          </p15:clr>
        </p15:guide>
        <p15:guide id="5" pos="1152" userDrawn="1">
          <p15:clr>
            <a:srgbClr val="E3E3E3"/>
          </p15:clr>
        </p15:guide>
        <p15:guide id="6" pos="1536" userDrawn="1">
          <p15:clr>
            <a:srgbClr val="E3E3E3"/>
          </p15:clr>
        </p15:guide>
        <p15:guide id="7" pos="1920" userDrawn="1">
          <p15:clr>
            <a:srgbClr val="E3E3E3"/>
          </p15:clr>
        </p15:guide>
        <p15:guide id="8" pos="2304" userDrawn="1">
          <p15:clr>
            <a:srgbClr val="E3E3E3"/>
          </p15:clr>
        </p15:guide>
        <p15:guide id="9" pos="2688" userDrawn="1">
          <p15:clr>
            <a:srgbClr val="E3E3E3"/>
          </p15:clr>
        </p15:guide>
        <p15:guide id="10" pos="3072" userDrawn="1">
          <p15:clr>
            <a:srgbClr val="E3E3E3"/>
          </p15:clr>
        </p15:guide>
        <p15:guide id="11" pos="3456" userDrawn="1">
          <p15:clr>
            <a:srgbClr val="E3E3E3"/>
          </p15:clr>
        </p15:guide>
        <p15:guide id="12" pos="3840" userDrawn="1">
          <p15:clr>
            <a:srgbClr val="E3E3E3"/>
          </p15:clr>
        </p15:guide>
        <p15:guide id="13" pos="4224" userDrawn="1">
          <p15:clr>
            <a:srgbClr val="E3E3E3"/>
          </p15:clr>
        </p15:guide>
        <p15:guide id="14" pos="4608" userDrawn="1">
          <p15:clr>
            <a:srgbClr val="E3E3E3"/>
          </p15:clr>
        </p15:guide>
        <p15:guide id="15" pos="4992" userDrawn="1">
          <p15:clr>
            <a:srgbClr val="E3E3E3"/>
          </p15:clr>
        </p15:guide>
        <p15:guide id="16" pos="5376" userDrawn="1">
          <p15:clr>
            <a:srgbClr val="E3E3E3"/>
          </p15:clr>
        </p15:guide>
        <p15:guide id="17" pos="5760" userDrawn="1">
          <p15:clr>
            <a:srgbClr val="E3E3E3"/>
          </p15:clr>
        </p15:guide>
        <p15:guide id="18" pos="6144" userDrawn="1">
          <p15:clr>
            <a:srgbClr val="E3E3E3"/>
          </p15:clr>
        </p15:guide>
        <p15:guide id="19" pos="6528" userDrawn="1">
          <p15:clr>
            <a:srgbClr val="E3E3E3"/>
          </p15:clr>
        </p15:guide>
        <p15:guide id="20" pos="6912" userDrawn="1">
          <p15:clr>
            <a:srgbClr val="E3E3E3"/>
          </p15:clr>
        </p15:guide>
        <p15:guide id="21" pos="7296" userDrawn="1">
          <p15:clr>
            <a:srgbClr val="E3E3E3"/>
          </p15:clr>
        </p15:guide>
        <p15:guide id="22" orient="horz" userDrawn="1">
          <p15:clr>
            <a:srgbClr val="E3E3E3"/>
          </p15:clr>
        </p15:guide>
        <p15:guide id="23" orient="horz" pos="4320" userDrawn="1">
          <p15:clr>
            <a:srgbClr val="E3E3E3"/>
          </p15:clr>
        </p15:guide>
        <p15:guide id="24" orient="horz" pos="253" userDrawn="1">
          <p15:clr>
            <a:srgbClr val="C35EA4"/>
          </p15:clr>
        </p15:guide>
        <p15:guide id="25" orient="horz" pos="3905"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3.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9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nature.com/articles/d41586-025-01598-8"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95.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9D9096-C884-9C95-8D9E-1DB94BF33629}"/>
              </a:ext>
            </a:extLst>
          </p:cNvPr>
          <p:cNvSpPr>
            <a:spLocks noGrp="1"/>
          </p:cNvSpPr>
          <p:nvPr>
            <p:ph type="dt" sz="half" idx="26"/>
          </p:nvPr>
        </p:nvSpPr>
        <p:spPr/>
        <p:txBody>
          <a:bodyPr/>
          <a:lstStyle/>
          <a:p>
            <a:endParaRPr lang="en-GB" dirty="0"/>
          </a:p>
        </p:txBody>
      </p:sp>
      <p:sp>
        <p:nvSpPr>
          <p:cNvPr id="3" name="Text Placeholder 2">
            <a:extLst>
              <a:ext uri="{FF2B5EF4-FFF2-40B4-BE49-F238E27FC236}">
                <a16:creationId xmlns:a16="http://schemas.microsoft.com/office/drawing/2014/main" id="{D5BADEA6-CA54-71EF-EBFE-9297AC267510}"/>
              </a:ext>
            </a:extLst>
          </p:cNvPr>
          <p:cNvSpPr>
            <a:spLocks noGrp="1"/>
          </p:cNvSpPr>
          <p:nvPr>
            <p:ph type="body" sz="quarter" idx="27"/>
          </p:nvPr>
        </p:nvSpPr>
        <p:spPr/>
        <p:txBody>
          <a:bodyPr/>
          <a:lstStyle/>
          <a:p>
            <a:endParaRPr lang="en-US"/>
          </a:p>
        </p:txBody>
      </p:sp>
      <p:sp>
        <p:nvSpPr>
          <p:cNvPr id="4" name="Title 3">
            <a:extLst>
              <a:ext uri="{FF2B5EF4-FFF2-40B4-BE49-F238E27FC236}">
                <a16:creationId xmlns:a16="http://schemas.microsoft.com/office/drawing/2014/main" id="{0B58EB25-7159-2236-8AE8-72BFE0E8D314}"/>
              </a:ext>
            </a:extLst>
          </p:cNvPr>
          <p:cNvSpPr>
            <a:spLocks noGrp="1"/>
          </p:cNvSpPr>
          <p:nvPr>
            <p:ph type="title"/>
          </p:nvPr>
        </p:nvSpPr>
        <p:spPr/>
        <p:txBody>
          <a:bodyPr>
            <a:normAutofit fontScale="90000"/>
          </a:bodyPr>
          <a:lstStyle/>
          <a:p>
            <a:r>
              <a:rPr lang="en-US" dirty="0" err="1"/>
              <a:t>gMG</a:t>
            </a:r>
            <a:r>
              <a:rPr lang="en-US" dirty="0"/>
              <a:t> Crisis Prediction and Disease Assessment through voice AI on a </a:t>
            </a:r>
            <a:r>
              <a:rPr lang="en-US"/>
              <a:t>wearable device</a:t>
            </a:r>
            <a:endParaRPr lang="en-US" dirty="0"/>
          </a:p>
        </p:txBody>
      </p:sp>
      <p:sp>
        <p:nvSpPr>
          <p:cNvPr id="5" name="Picture Placeholder 4">
            <a:extLst>
              <a:ext uri="{FF2B5EF4-FFF2-40B4-BE49-F238E27FC236}">
                <a16:creationId xmlns:a16="http://schemas.microsoft.com/office/drawing/2014/main" id="{BD480358-0A53-5A28-014C-EFF66AEF2C13}"/>
              </a:ext>
            </a:extLst>
          </p:cNvPr>
          <p:cNvSpPr>
            <a:spLocks noGrp="1"/>
          </p:cNvSpPr>
          <p:nvPr>
            <p:ph type="pic" sz="quarter" idx="20"/>
          </p:nvPr>
        </p:nvSpPr>
        <p:spPr/>
        <p:txBody>
          <a:bodyPr/>
          <a:lstStyle/>
          <a:p>
            <a:endParaRPr lang="en-US"/>
          </a:p>
        </p:txBody>
      </p:sp>
      <p:sp>
        <p:nvSpPr>
          <p:cNvPr id="6" name="Text Placeholder 5">
            <a:extLst>
              <a:ext uri="{FF2B5EF4-FFF2-40B4-BE49-F238E27FC236}">
                <a16:creationId xmlns:a16="http://schemas.microsoft.com/office/drawing/2014/main" id="{150829C7-1E30-7AF1-60A9-9702AEE01626}"/>
              </a:ext>
            </a:extLst>
          </p:cNvPr>
          <p:cNvSpPr>
            <a:spLocks noGrp="1"/>
          </p:cNvSpPr>
          <p:nvPr>
            <p:ph type="body" sz="quarter" idx="21"/>
          </p:nvPr>
        </p:nvSpPr>
        <p:spPr/>
        <p:txBody>
          <a:bodyPr/>
          <a:lstStyle/>
          <a:p>
            <a:r>
              <a:rPr lang="en-US" dirty="0"/>
              <a:t>Javier </a:t>
            </a:r>
            <a:r>
              <a:rPr lang="en-US"/>
              <a:t>Díez Pérez</a:t>
            </a:r>
            <a:endParaRPr lang="en-US" dirty="0"/>
          </a:p>
        </p:txBody>
      </p:sp>
    </p:spTree>
    <p:custDataLst>
      <p:tags r:id="rId1"/>
    </p:custDataLst>
    <p:extLst>
      <p:ext uri="{BB962C8B-B14F-4D97-AF65-F5344CB8AC3E}">
        <p14:creationId xmlns:p14="http://schemas.microsoft.com/office/powerpoint/2010/main" val="1903872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E5B69E3B-098F-B951-F9ED-2687F25E06CC}"/>
              </a:ext>
            </a:extLst>
          </p:cNvPr>
          <p:cNvSpPr>
            <a:spLocks noGrp="1"/>
          </p:cNvSpPr>
          <p:nvPr>
            <p:ph type="body" sz="quarter" idx="111"/>
          </p:nvPr>
        </p:nvSpPr>
        <p:spPr>
          <a:xfrm>
            <a:off x="5486400" y="6200775"/>
            <a:ext cx="4876799" cy="657225"/>
          </a:xfrm>
        </p:spPr>
        <p:txBody>
          <a:bodyPr/>
          <a:lstStyle/>
          <a:p>
            <a:endParaRPr lang="en-US"/>
          </a:p>
        </p:txBody>
      </p:sp>
      <p:sp>
        <p:nvSpPr>
          <p:cNvPr id="14" name="Date Placeholder 2">
            <a:extLst>
              <a:ext uri="{FF2B5EF4-FFF2-40B4-BE49-F238E27FC236}">
                <a16:creationId xmlns:a16="http://schemas.microsoft.com/office/drawing/2014/main" id="{D6D5669E-65EF-A3DC-3DC7-3E6BBBE79F2F}"/>
              </a:ext>
            </a:extLst>
          </p:cNvPr>
          <p:cNvSpPr>
            <a:spLocks noGrp="1"/>
          </p:cNvSpPr>
          <p:nvPr>
            <p:ph type="dt" sz="half" idx="20"/>
          </p:nvPr>
        </p:nvSpPr>
        <p:spPr>
          <a:xfrm>
            <a:off x="10363200" y="6344085"/>
            <a:ext cx="1219199" cy="309145"/>
          </a:xfrm>
        </p:spPr>
        <p:txBody>
          <a:bodyPr/>
          <a:lstStyle/>
          <a:p>
            <a:endParaRPr lang="en-GB"/>
          </a:p>
        </p:txBody>
      </p:sp>
      <p:sp>
        <p:nvSpPr>
          <p:cNvPr id="4" name="Title 3">
            <a:extLst>
              <a:ext uri="{FF2B5EF4-FFF2-40B4-BE49-F238E27FC236}">
                <a16:creationId xmlns:a16="http://schemas.microsoft.com/office/drawing/2014/main" id="{647BDAD0-05B7-09A2-BBC9-78238E77728B}"/>
              </a:ext>
            </a:extLst>
          </p:cNvPr>
          <p:cNvSpPr>
            <a:spLocks noGrp="1"/>
          </p:cNvSpPr>
          <p:nvPr>
            <p:ph type="title"/>
          </p:nvPr>
        </p:nvSpPr>
        <p:spPr>
          <a:xfrm>
            <a:off x="609599" y="-2"/>
            <a:ext cx="4267201" cy="6858001"/>
          </a:xfrm>
        </p:spPr>
        <p:txBody>
          <a:bodyPr wrap="square" anchor="t">
            <a:normAutofit/>
          </a:bodyPr>
          <a:lstStyle/>
          <a:p>
            <a:r>
              <a:rPr lang="en-ES" dirty="0"/>
              <a:t>Implementation plan</a:t>
            </a:r>
          </a:p>
        </p:txBody>
      </p:sp>
      <p:sp>
        <p:nvSpPr>
          <p:cNvPr id="6" name="Slide Number Placeholder 5">
            <a:extLst>
              <a:ext uri="{FF2B5EF4-FFF2-40B4-BE49-F238E27FC236}">
                <a16:creationId xmlns:a16="http://schemas.microsoft.com/office/drawing/2014/main" id="{2A4831E0-2008-2273-F4B3-A45F7CA4F3B3}"/>
              </a:ext>
            </a:extLst>
          </p:cNvPr>
          <p:cNvSpPr>
            <a:spLocks noGrp="1"/>
          </p:cNvSpPr>
          <p:nvPr>
            <p:ph type="sldNum" sz="quarter" idx="22"/>
          </p:nvPr>
        </p:nvSpPr>
        <p:spPr>
          <a:xfrm>
            <a:off x="0" y="6344085"/>
            <a:ext cx="487680" cy="309145"/>
          </a:xfrm>
        </p:spPr>
        <p:txBody>
          <a:bodyPr anchor="b">
            <a:normAutofit/>
          </a:bodyPr>
          <a:lstStyle/>
          <a:p>
            <a:pPr>
              <a:spcAft>
                <a:spcPts val="600"/>
              </a:spcAft>
            </a:pPr>
            <a:fld id="{F8E47D07-9D1E-4FE9-B31A-2F5863681021}" type="slidenum">
              <a:rPr lang="en-GB" smtClean="0"/>
              <a:pPr>
                <a:spcAft>
                  <a:spcPts val="600"/>
                </a:spcAft>
              </a:pPr>
              <a:t>10</a:t>
            </a:fld>
            <a:endParaRPr lang="en-GB"/>
          </a:p>
        </p:txBody>
      </p:sp>
      <p:graphicFrame>
        <p:nvGraphicFramePr>
          <p:cNvPr id="8" name="Content Placeholder 4">
            <a:extLst>
              <a:ext uri="{FF2B5EF4-FFF2-40B4-BE49-F238E27FC236}">
                <a16:creationId xmlns:a16="http://schemas.microsoft.com/office/drawing/2014/main" id="{C5EC2E45-B058-4181-BC76-C5242BA51E0A}"/>
              </a:ext>
            </a:extLst>
          </p:cNvPr>
          <p:cNvGraphicFramePr>
            <a:graphicFrameLocks noGrp="1"/>
          </p:cNvGraphicFramePr>
          <p:nvPr>
            <p:ph sz="quarter" idx="19"/>
            <p:extLst>
              <p:ext uri="{D42A27DB-BD31-4B8C-83A1-F6EECF244321}">
                <p14:modId xmlns:p14="http://schemas.microsoft.com/office/powerpoint/2010/main" val="488184606"/>
              </p:ext>
            </p:extLst>
          </p:nvPr>
        </p:nvGraphicFramePr>
        <p:xfrm>
          <a:off x="5486400" y="404813"/>
          <a:ext cx="6096000" cy="5796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61195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AF38492B-6C10-3840-38DC-FC3B22A96405}"/>
              </a:ext>
            </a:extLst>
          </p:cNvPr>
          <p:cNvSpPr>
            <a:spLocks noGrp="1"/>
          </p:cNvSpPr>
          <p:nvPr>
            <p:ph type="body" sz="quarter" idx="111"/>
          </p:nvPr>
        </p:nvSpPr>
        <p:spPr>
          <a:xfrm>
            <a:off x="5486400" y="6200775"/>
            <a:ext cx="4876799" cy="657225"/>
          </a:xfrm>
        </p:spPr>
        <p:txBody>
          <a:bodyPr/>
          <a:lstStyle/>
          <a:p>
            <a:endParaRPr lang="en-US"/>
          </a:p>
        </p:txBody>
      </p:sp>
      <p:sp>
        <p:nvSpPr>
          <p:cNvPr id="14" name="Date Placeholder 2">
            <a:extLst>
              <a:ext uri="{FF2B5EF4-FFF2-40B4-BE49-F238E27FC236}">
                <a16:creationId xmlns:a16="http://schemas.microsoft.com/office/drawing/2014/main" id="{FCC39130-ED6A-FA2F-EF6A-027F22EFA163}"/>
              </a:ext>
            </a:extLst>
          </p:cNvPr>
          <p:cNvSpPr>
            <a:spLocks noGrp="1"/>
          </p:cNvSpPr>
          <p:nvPr>
            <p:ph type="dt" sz="half" idx="20"/>
          </p:nvPr>
        </p:nvSpPr>
        <p:spPr>
          <a:xfrm>
            <a:off x="10363200" y="6344085"/>
            <a:ext cx="1219199" cy="309145"/>
          </a:xfrm>
        </p:spPr>
        <p:txBody>
          <a:bodyPr/>
          <a:lstStyle/>
          <a:p>
            <a:endParaRPr lang="en-GB"/>
          </a:p>
        </p:txBody>
      </p:sp>
      <p:sp>
        <p:nvSpPr>
          <p:cNvPr id="4" name="Title 3">
            <a:extLst>
              <a:ext uri="{FF2B5EF4-FFF2-40B4-BE49-F238E27FC236}">
                <a16:creationId xmlns:a16="http://schemas.microsoft.com/office/drawing/2014/main" id="{7320A315-AD88-8654-6F10-B11449D3F7BD}"/>
              </a:ext>
            </a:extLst>
          </p:cNvPr>
          <p:cNvSpPr>
            <a:spLocks noGrp="1"/>
          </p:cNvSpPr>
          <p:nvPr>
            <p:ph type="title"/>
          </p:nvPr>
        </p:nvSpPr>
        <p:spPr>
          <a:xfrm>
            <a:off x="609599" y="-2"/>
            <a:ext cx="4267201" cy="6858001"/>
          </a:xfrm>
        </p:spPr>
        <p:txBody>
          <a:bodyPr wrap="square" anchor="t">
            <a:normAutofit/>
          </a:bodyPr>
          <a:lstStyle/>
          <a:p>
            <a:r>
              <a:rPr lang="en-ES" dirty="0"/>
              <a:t>Monetization strategy</a:t>
            </a:r>
          </a:p>
        </p:txBody>
      </p:sp>
      <p:sp>
        <p:nvSpPr>
          <p:cNvPr id="6" name="Slide Number Placeholder 5">
            <a:extLst>
              <a:ext uri="{FF2B5EF4-FFF2-40B4-BE49-F238E27FC236}">
                <a16:creationId xmlns:a16="http://schemas.microsoft.com/office/drawing/2014/main" id="{83741312-AF5C-C2D9-A2CA-B6C09F6601F4}"/>
              </a:ext>
            </a:extLst>
          </p:cNvPr>
          <p:cNvSpPr>
            <a:spLocks noGrp="1"/>
          </p:cNvSpPr>
          <p:nvPr>
            <p:ph type="sldNum" sz="quarter" idx="22"/>
          </p:nvPr>
        </p:nvSpPr>
        <p:spPr>
          <a:xfrm>
            <a:off x="0" y="6344085"/>
            <a:ext cx="487680" cy="309145"/>
          </a:xfrm>
        </p:spPr>
        <p:txBody>
          <a:bodyPr anchor="b">
            <a:normAutofit/>
          </a:bodyPr>
          <a:lstStyle/>
          <a:p>
            <a:pPr>
              <a:spcAft>
                <a:spcPts val="600"/>
              </a:spcAft>
            </a:pPr>
            <a:fld id="{F8E47D07-9D1E-4FE9-B31A-2F5863681021}" type="slidenum">
              <a:rPr lang="en-GB" smtClean="0"/>
              <a:pPr>
                <a:spcAft>
                  <a:spcPts val="600"/>
                </a:spcAft>
              </a:pPr>
              <a:t>11</a:t>
            </a:fld>
            <a:endParaRPr lang="en-GB"/>
          </a:p>
        </p:txBody>
      </p:sp>
      <p:graphicFrame>
        <p:nvGraphicFramePr>
          <p:cNvPr id="8" name="Content Placeholder 4">
            <a:extLst>
              <a:ext uri="{FF2B5EF4-FFF2-40B4-BE49-F238E27FC236}">
                <a16:creationId xmlns:a16="http://schemas.microsoft.com/office/drawing/2014/main" id="{C901E5E8-2C82-7559-2F62-48D3517429CB}"/>
              </a:ext>
            </a:extLst>
          </p:cNvPr>
          <p:cNvGraphicFramePr>
            <a:graphicFrameLocks noGrp="1"/>
          </p:cNvGraphicFramePr>
          <p:nvPr>
            <p:ph sz="quarter" idx="19"/>
            <p:extLst>
              <p:ext uri="{D42A27DB-BD31-4B8C-83A1-F6EECF244321}">
                <p14:modId xmlns:p14="http://schemas.microsoft.com/office/powerpoint/2010/main" val="1200749910"/>
              </p:ext>
            </p:extLst>
          </p:nvPr>
        </p:nvGraphicFramePr>
        <p:xfrm>
          <a:off x="5486400" y="404813"/>
          <a:ext cx="6096000" cy="5796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2637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CC1CBC8D-BDBE-FFD1-389A-703182F6232E}"/>
              </a:ext>
            </a:extLst>
          </p:cNvPr>
          <p:cNvSpPr>
            <a:spLocks noGrp="1"/>
          </p:cNvSpPr>
          <p:nvPr>
            <p:ph type="body" sz="quarter" idx="111"/>
          </p:nvPr>
        </p:nvSpPr>
        <p:spPr>
          <a:xfrm>
            <a:off x="5486400" y="6200775"/>
            <a:ext cx="4876799" cy="657225"/>
          </a:xfrm>
        </p:spPr>
        <p:txBody>
          <a:bodyPr/>
          <a:lstStyle/>
          <a:p>
            <a:endParaRPr lang="en-US"/>
          </a:p>
        </p:txBody>
      </p:sp>
      <p:sp>
        <p:nvSpPr>
          <p:cNvPr id="14" name="Date Placeholder 2">
            <a:extLst>
              <a:ext uri="{FF2B5EF4-FFF2-40B4-BE49-F238E27FC236}">
                <a16:creationId xmlns:a16="http://schemas.microsoft.com/office/drawing/2014/main" id="{9746DE43-F5EC-E738-87E6-3070DD084F33}"/>
              </a:ext>
            </a:extLst>
          </p:cNvPr>
          <p:cNvSpPr>
            <a:spLocks noGrp="1"/>
          </p:cNvSpPr>
          <p:nvPr>
            <p:ph type="dt" sz="half" idx="20"/>
          </p:nvPr>
        </p:nvSpPr>
        <p:spPr>
          <a:xfrm>
            <a:off x="10363200" y="6344085"/>
            <a:ext cx="1219199" cy="309145"/>
          </a:xfrm>
        </p:spPr>
        <p:txBody>
          <a:bodyPr/>
          <a:lstStyle/>
          <a:p>
            <a:endParaRPr lang="en-GB"/>
          </a:p>
        </p:txBody>
      </p:sp>
      <p:sp>
        <p:nvSpPr>
          <p:cNvPr id="4" name="Title 3">
            <a:extLst>
              <a:ext uri="{FF2B5EF4-FFF2-40B4-BE49-F238E27FC236}">
                <a16:creationId xmlns:a16="http://schemas.microsoft.com/office/drawing/2014/main" id="{B4D12A7E-8000-79BA-F4BA-86CD37677326}"/>
              </a:ext>
            </a:extLst>
          </p:cNvPr>
          <p:cNvSpPr>
            <a:spLocks noGrp="1"/>
          </p:cNvSpPr>
          <p:nvPr>
            <p:ph type="title"/>
          </p:nvPr>
        </p:nvSpPr>
        <p:spPr>
          <a:xfrm>
            <a:off x="609599" y="-2"/>
            <a:ext cx="4267201" cy="6858001"/>
          </a:xfrm>
        </p:spPr>
        <p:txBody>
          <a:bodyPr wrap="square" anchor="t">
            <a:normAutofit/>
          </a:bodyPr>
          <a:lstStyle/>
          <a:p>
            <a:r>
              <a:rPr lang="en-ES" dirty="0"/>
              <a:t>Conclusion</a:t>
            </a:r>
          </a:p>
        </p:txBody>
      </p:sp>
      <p:sp>
        <p:nvSpPr>
          <p:cNvPr id="6" name="Slide Number Placeholder 5">
            <a:extLst>
              <a:ext uri="{FF2B5EF4-FFF2-40B4-BE49-F238E27FC236}">
                <a16:creationId xmlns:a16="http://schemas.microsoft.com/office/drawing/2014/main" id="{53CAAB3F-4A0F-7A7C-AB54-4A0B89F5AB07}"/>
              </a:ext>
            </a:extLst>
          </p:cNvPr>
          <p:cNvSpPr>
            <a:spLocks noGrp="1"/>
          </p:cNvSpPr>
          <p:nvPr>
            <p:ph type="sldNum" sz="quarter" idx="22"/>
          </p:nvPr>
        </p:nvSpPr>
        <p:spPr>
          <a:xfrm>
            <a:off x="0" y="6344085"/>
            <a:ext cx="487680" cy="309145"/>
          </a:xfrm>
        </p:spPr>
        <p:txBody>
          <a:bodyPr anchor="b">
            <a:normAutofit/>
          </a:bodyPr>
          <a:lstStyle/>
          <a:p>
            <a:pPr>
              <a:spcAft>
                <a:spcPts val="600"/>
              </a:spcAft>
            </a:pPr>
            <a:fld id="{F8E47D07-9D1E-4FE9-B31A-2F5863681021}" type="slidenum">
              <a:rPr lang="en-GB" smtClean="0"/>
              <a:pPr>
                <a:spcAft>
                  <a:spcPts val="600"/>
                </a:spcAft>
              </a:pPr>
              <a:t>12</a:t>
            </a:fld>
            <a:endParaRPr lang="en-GB"/>
          </a:p>
        </p:txBody>
      </p:sp>
      <p:graphicFrame>
        <p:nvGraphicFramePr>
          <p:cNvPr id="8" name="Content Placeholder 4">
            <a:extLst>
              <a:ext uri="{FF2B5EF4-FFF2-40B4-BE49-F238E27FC236}">
                <a16:creationId xmlns:a16="http://schemas.microsoft.com/office/drawing/2014/main" id="{88ED1A06-0E88-9624-A513-8C3BEBA22051}"/>
              </a:ext>
            </a:extLst>
          </p:cNvPr>
          <p:cNvGraphicFramePr>
            <a:graphicFrameLocks noGrp="1"/>
          </p:cNvGraphicFramePr>
          <p:nvPr>
            <p:ph sz="quarter" idx="19"/>
            <p:extLst>
              <p:ext uri="{D42A27DB-BD31-4B8C-83A1-F6EECF244321}">
                <p14:modId xmlns:p14="http://schemas.microsoft.com/office/powerpoint/2010/main" val="60863198"/>
              </p:ext>
            </p:extLst>
          </p:nvPr>
        </p:nvGraphicFramePr>
        <p:xfrm>
          <a:off x="5486400" y="404813"/>
          <a:ext cx="6096000" cy="5796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05465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
            <a:extLst>
              <a:ext uri="{FF2B5EF4-FFF2-40B4-BE49-F238E27FC236}">
                <a16:creationId xmlns:a16="http://schemas.microsoft.com/office/drawing/2014/main" id="{7FD0076F-79FA-1DD9-D542-B9AC990E8E08}"/>
              </a:ext>
            </a:extLst>
          </p:cNvPr>
          <p:cNvSpPr>
            <a:spLocks noGrp="1"/>
          </p:cNvSpPr>
          <p:nvPr>
            <p:ph type="body" sz="quarter" idx="111"/>
          </p:nvPr>
        </p:nvSpPr>
        <p:spPr>
          <a:xfrm>
            <a:off x="5486400" y="6200775"/>
            <a:ext cx="4876799" cy="657225"/>
          </a:xfrm>
        </p:spPr>
        <p:txBody>
          <a:bodyPr/>
          <a:lstStyle/>
          <a:p>
            <a:endParaRPr lang="en-US"/>
          </a:p>
        </p:txBody>
      </p:sp>
      <p:sp>
        <p:nvSpPr>
          <p:cNvPr id="19" name="Date Placeholder 2">
            <a:extLst>
              <a:ext uri="{FF2B5EF4-FFF2-40B4-BE49-F238E27FC236}">
                <a16:creationId xmlns:a16="http://schemas.microsoft.com/office/drawing/2014/main" id="{6EAC3009-6D7B-7E4E-59A4-138183108F07}"/>
              </a:ext>
            </a:extLst>
          </p:cNvPr>
          <p:cNvSpPr>
            <a:spLocks noGrp="1"/>
          </p:cNvSpPr>
          <p:nvPr>
            <p:ph type="dt" sz="half" idx="20"/>
          </p:nvPr>
        </p:nvSpPr>
        <p:spPr>
          <a:xfrm>
            <a:off x="10363200" y="6344085"/>
            <a:ext cx="1219199" cy="309145"/>
          </a:xfrm>
        </p:spPr>
        <p:txBody>
          <a:bodyPr/>
          <a:lstStyle/>
          <a:p>
            <a:endParaRPr lang="en-GB"/>
          </a:p>
        </p:txBody>
      </p:sp>
      <p:sp>
        <p:nvSpPr>
          <p:cNvPr id="20" name="Title 3">
            <a:extLst>
              <a:ext uri="{FF2B5EF4-FFF2-40B4-BE49-F238E27FC236}">
                <a16:creationId xmlns:a16="http://schemas.microsoft.com/office/drawing/2014/main" id="{F6BE0C07-E7A7-9214-12B4-9C5B78FD0FDD}"/>
              </a:ext>
            </a:extLst>
          </p:cNvPr>
          <p:cNvSpPr>
            <a:spLocks noGrp="1"/>
          </p:cNvSpPr>
          <p:nvPr>
            <p:ph type="title"/>
          </p:nvPr>
        </p:nvSpPr>
        <p:spPr>
          <a:xfrm>
            <a:off x="609599" y="-2"/>
            <a:ext cx="4267201" cy="6858001"/>
          </a:xfrm>
        </p:spPr>
        <p:txBody>
          <a:bodyPr/>
          <a:lstStyle/>
          <a:p>
            <a:r>
              <a:rPr lang="en-US" dirty="0"/>
              <a:t>Common symptoms in ALX indications</a:t>
            </a:r>
          </a:p>
        </p:txBody>
      </p:sp>
      <p:sp>
        <p:nvSpPr>
          <p:cNvPr id="6" name="Slide Number Placeholder 5">
            <a:extLst>
              <a:ext uri="{FF2B5EF4-FFF2-40B4-BE49-F238E27FC236}">
                <a16:creationId xmlns:a16="http://schemas.microsoft.com/office/drawing/2014/main" id="{C5DDC051-B61C-3D3D-38AA-FDD4FDE8981A}"/>
              </a:ext>
            </a:extLst>
          </p:cNvPr>
          <p:cNvSpPr>
            <a:spLocks noGrp="1"/>
          </p:cNvSpPr>
          <p:nvPr>
            <p:ph type="sldNum" sz="quarter" idx="22"/>
          </p:nvPr>
        </p:nvSpPr>
        <p:spPr>
          <a:xfrm>
            <a:off x="0" y="6344085"/>
            <a:ext cx="487680" cy="309145"/>
          </a:xfrm>
        </p:spPr>
        <p:txBody>
          <a:bodyPr anchor="b">
            <a:normAutofit/>
          </a:bodyPr>
          <a:lstStyle/>
          <a:p>
            <a:pPr>
              <a:spcAft>
                <a:spcPts val="600"/>
              </a:spcAft>
            </a:pPr>
            <a:fld id="{F8E47D07-9D1E-4FE9-B31A-2F5863681021}" type="slidenum">
              <a:rPr lang="en-GB" smtClean="0"/>
              <a:pPr>
                <a:spcAft>
                  <a:spcPts val="600"/>
                </a:spcAft>
              </a:pPr>
              <a:t>13</a:t>
            </a:fld>
            <a:endParaRPr lang="en-GB"/>
          </a:p>
        </p:txBody>
      </p:sp>
      <p:graphicFrame>
        <p:nvGraphicFramePr>
          <p:cNvPr id="7" name="Content Placeholder 6">
            <a:extLst>
              <a:ext uri="{FF2B5EF4-FFF2-40B4-BE49-F238E27FC236}">
                <a16:creationId xmlns:a16="http://schemas.microsoft.com/office/drawing/2014/main" id="{C381F5F2-6CFF-DC78-6DF6-6C0C1AFCC604}"/>
              </a:ext>
            </a:extLst>
          </p:cNvPr>
          <p:cNvGraphicFramePr>
            <a:graphicFrameLocks noGrp="1"/>
          </p:cNvGraphicFramePr>
          <p:nvPr>
            <p:ph sz="quarter" idx="19"/>
            <p:extLst>
              <p:ext uri="{D42A27DB-BD31-4B8C-83A1-F6EECF244321}">
                <p14:modId xmlns:p14="http://schemas.microsoft.com/office/powerpoint/2010/main" val="1813574219"/>
              </p:ext>
            </p:extLst>
          </p:nvPr>
        </p:nvGraphicFramePr>
        <p:xfrm>
          <a:off x="5195455" y="766400"/>
          <a:ext cx="6608618" cy="5072830"/>
        </p:xfrm>
        <a:graphic>
          <a:graphicData uri="http://schemas.openxmlformats.org/drawingml/2006/table">
            <a:tbl>
              <a:tblPr firstRow="1" bandRow="1">
                <a:tableStyleId>{3B4B98B0-60AC-42C2-AFA5-B58CD77FA1E5}</a:tableStyleId>
              </a:tblPr>
              <a:tblGrid>
                <a:gridCol w="1625120">
                  <a:extLst>
                    <a:ext uri="{9D8B030D-6E8A-4147-A177-3AD203B41FA5}">
                      <a16:colId xmlns:a16="http://schemas.microsoft.com/office/drawing/2014/main" val="1959516756"/>
                    </a:ext>
                  </a:extLst>
                </a:gridCol>
                <a:gridCol w="1715043">
                  <a:extLst>
                    <a:ext uri="{9D8B030D-6E8A-4147-A177-3AD203B41FA5}">
                      <a16:colId xmlns:a16="http://schemas.microsoft.com/office/drawing/2014/main" val="3136484612"/>
                    </a:ext>
                  </a:extLst>
                </a:gridCol>
                <a:gridCol w="1643335">
                  <a:extLst>
                    <a:ext uri="{9D8B030D-6E8A-4147-A177-3AD203B41FA5}">
                      <a16:colId xmlns:a16="http://schemas.microsoft.com/office/drawing/2014/main" val="1990359423"/>
                    </a:ext>
                  </a:extLst>
                </a:gridCol>
                <a:gridCol w="1625120">
                  <a:extLst>
                    <a:ext uri="{9D8B030D-6E8A-4147-A177-3AD203B41FA5}">
                      <a16:colId xmlns:a16="http://schemas.microsoft.com/office/drawing/2014/main" val="2764274549"/>
                    </a:ext>
                  </a:extLst>
                </a:gridCol>
              </a:tblGrid>
              <a:tr h="395753">
                <a:tc>
                  <a:txBody>
                    <a:bodyPr/>
                    <a:lstStyle/>
                    <a:p>
                      <a:r>
                        <a:rPr lang="en-ES" sz="1800"/>
                        <a:t>Disorder</a:t>
                      </a:r>
                    </a:p>
                  </a:txBody>
                  <a:tcPr marL="89944" marR="89944" marT="44972" marB="44972"/>
                </a:tc>
                <a:tc>
                  <a:txBody>
                    <a:bodyPr/>
                    <a:lstStyle/>
                    <a:p>
                      <a:r>
                        <a:rPr lang="en-ES" sz="1800"/>
                        <a:t>Muscle</a:t>
                      </a:r>
                    </a:p>
                  </a:txBody>
                  <a:tcPr marL="89944" marR="89944" marT="44972" marB="44972"/>
                </a:tc>
                <a:tc>
                  <a:txBody>
                    <a:bodyPr/>
                    <a:lstStyle/>
                    <a:p>
                      <a:r>
                        <a:rPr lang="en-ES" sz="1800"/>
                        <a:t>Voice</a:t>
                      </a:r>
                    </a:p>
                  </a:txBody>
                  <a:tcPr marL="89944" marR="89944" marT="44972" marB="44972"/>
                </a:tc>
                <a:tc>
                  <a:txBody>
                    <a:bodyPr/>
                    <a:lstStyle/>
                    <a:p>
                      <a:r>
                        <a:rPr lang="en-ES" sz="1800"/>
                        <a:t>Respiratory</a:t>
                      </a:r>
                    </a:p>
                  </a:txBody>
                  <a:tcPr marL="89944" marR="89944" marT="44972" marB="44972"/>
                </a:tc>
                <a:extLst>
                  <a:ext uri="{0D108BD9-81ED-4DB2-BD59-A6C34878D82A}">
                    <a16:rowId xmlns:a16="http://schemas.microsoft.com/office/drawing/2014/main" val="1618908695"/>
                  </a:ext>
                </a:extLst>
              </a:tr>
              <a:tr h="935415">
                <a:tc>
                  <a:txBody>
                    <a:bodyPr/>
                    <a:lstStyle/>
                    <a:p>
                      <a:r>
                        <a:rPr lang="en-ES" sz="1800" b="1">
                          <a:solidFill>
                            <a:schemeClr val="accent2"/>
                          </a:solidFill>
                        </a:rPr>
                        <a:t>gMG</a:t>
                      </a:r>
                    </a:p>
                  </a:txBody>
                  <a:tcPr marL="89944" marR="89944" marT="44972" marB="44972"/>
                </a:tc>
                <a:tc>
                  <a:txBody>
                    <a:bodyPr/>
                    <a:lstStyle/>
                    <a:p>
                      <a:r>
                        <a:rPr lang="en-ES" sz="1800"/>
                        <a:t>Muscle weakness</a:t>
                      </a:r>
                    </a:p>
                  </a:txBody>
                  <a:tcPr marL="89944" marR="89944" marT="44972" marB="44972"/>
                </a:tc>
                <a:tc>
                  <a:txBody>
                    <a:bodyPr/>
                    <a:lstStyle/>
                    <a:p>
                      <a:r>
                        <a:rPr lang="en-ES" sz="1800" dirty="0"/>
                        <a:t>Hoarness, etc …</a:t>
                      </a:r>
                    </a:p>
                  </a:txBody>
                  <a:tcPr marL="89944" marR="89944" marT="44972" marB="44972"/>
                </a:tc>
                <a:tc>
                  <a:txBody>
                    <a:bodyPr/>
                    <a:lstStyle/>
                    <a:p>
                      <a:r>
                        <a:rPr lang="en-ES" sz="1800" dirty="0"/>
                        <a:t>Dyspnoea, respiratory failure</a:t>
                      </a:r>
                    </a:p>
                  </a:txBody>
                  <a:tcPr marL="89944" marR="89944" marT="44972" marB="44972"/>
                </a:tc>
                <a:extLst>
                  <a:ext uri="{0D108BD9-81ED-4DB2-BD59-A6C34878D82A}">
                    <a16:rowId xmlns:a16="http://schemas.microsoft.com/office/drawing/2014/main" val="2947405840"/>
                  </a:ext>
                </a:extLst>
              </a:tr>
              <a:tr h="665584">
                <a:tc>
                  <a:txBody>
                    <a:bodyPr/>
                    <a:lstStyle/>
                    <a:p>
                      <a:r>
                        <a:rPr lang="en-ES" sz="1800" b="1" dirty="0">
                          <a:solidFill>
                            <a:schemeClr val="accent2"/>
                          </a:solidFill>
                        </a:rPr>
                        <a:t>NF1</a:t>
                      </a:r>
                    </a:p>
                  </a:txBody>
                  <a:tcPr marL="89944" marR="89944" marT="44972" marB="44972"/>
                </a:tc>
                <a:tc>
                  <a:txBody>
                    <a:bodyPr/>
                    <a:lstStyle/>
                    <a:p>
                      <a:r>
                        <a:rPr lang="en-ES" sz="1800"/>
                        <a:t>Muscle weakness</a:t>
                      </a:r>
                    </a:p>
                  </a:txBody>
                  <a:tcPr marL="89944" marR="89944" marT="44972" marB="44972"/>
                </a:tc>
                <a:tc>
                  <a:txBody>
                    <a:bodyPr/>
                    <a:lstStyle/>
                    <a:p>
                      <a:r>
                        <a:rPr lang="en-ES" sz="1800"/>
                        <a:t>*</a:t>
                      </a:r>
                    </a:p>
                  </a:txBody>
                  <a:tcPr marL="89944" marR="89944" marT="44972" marB="44972"/>
                </a:tc>
                <a:tc>
                  <a:txBody>
                    <a:bodyPr/>
                    <a:lstStyle/>
                    <a:p>
                      <a:r>
                        <a:rPr lang="en-ES" sz="1800" dirty="0"/>
                        <a:t>Breathing problems *</a:t>
                      </a:r>
                    </a:p>
                  </a:txBody>
                  <a:tcPr marL="89944" marR="89944" marT="44972" marB="44972"/>
                </a:tc>
                <a:extLst>
                  <a:ext uri="{0D108BD9-81ED-4DB2-BD59-A6C34878D82A}">
                    <a16:rowId xmlns:a16="http://schemas.microsoft.com/office/drawing/2014/main" val="2554565705"/>
                  </a:ext>
                </a:extLst>
              </a:tr>
              <a:tr h="1475078">
                <a:tc>
                  <a:txBody>
                    <a:bodyPr/>
                    <a:lstStyle/>
                    <a:p>
                      <a:r>
                        <a:rPr lang="en-ES" sz="1800" b="1">
                          <a:solidFill>
                            <a:schemeClr val="accent2"/>
                          </a:solidFill>
                        </a:rPr>
                        <a:t>HPP</a:t>
                      </a:r>
                    </a:p>
                  </a:txBody>
                  <a:tcPr marL="89944" marR="89944" marT="44972" marB="44972"/>
                </a:tc>
                <a:tc>
                  <a:txBody>
                    <a:bodyPr/>
                    <a:lstStyle/>
                    <a:p>
                      <a:r>
                        <a:rPr lang="en-ES" sz="1800"/>
                        <a:t>Muscle stiffness, weakness and pain</a:t>
                      </a:r>
                    </a:p>
                  </a:txBody>
                  <a:tcPr marL="89944" marR="89944" marT="44972" marB="44972"/>
                </a:tc>
                <a:tc>
                  <a:txBody>
                    <a:bodyPr/>
                    <a:lstStyle/>
                    <a:p>
                      <a:r>
                        <a:rPr lang="en-ES" sz="1800"/>
                        <a:t>Secondary to neurological symptoms **</a:t>
                      </a:r>
                    </a:p>
                  </a:txBody>
                  <a:tcPr marL="89944" marR="89944" marT="44972" marB="44972"/>
                </a:tc>
                <a:tc>
                  <a:txBody>
                    <a:bodyPr/>
                    <a:lstStyle/>
                    <a:p>
                      <a:r>
                        <a:rPr lang="en-ES" sz="1800"/>
                        <a:t>Breathing difficulties and respiratory failure</a:t>
                      </a:r>
                    </a:p>
                  </a:txBody>
                  <a:tcPr marL="89944" marR="89944" marT="44972" marB="44972"/>
                </a:tc>
                <a:extLst>
                  <a:ext uri="{0D108BD9-81ED-4DB2-BD59-A6C34878D82A}">
                    <a16:rowId xmlns:a16="http://schemas.microsoft.com/office/drawing/2014/main" val="830901298"/>
                  </a:ext>
                </a:extLst>
              </a:tr>
              <a:tr h="1205247">
                <a:tc>
                  <a:txBody>
                    <a:bodyPr/>
                    <a:lstStyle/>
                    <a:p>
                      <a:r>
                        <a:rPr lang="en-ES" sz="1800" b="1">
                          <a:solidFill>
                            <a:schemeClr val="accent2"/>
                          </a:solidFill>
                        </a:rPr>
                        <a:t>Amyloidosis</a:t>
                      </a:r>
                    </a:p>
                  </a:txBody>
                  <a:tcPr marL="89944" marR="89944" marT="44972" marB="44972"/>
                </a:tc>
                <a:tc>
                  <a:txBody>
                    <a:bodyPr/>
                    <a:lstStyle/>
                    <a:p>
                      <a:r>
                        <a:rPr lang="en-ES" sz="1800"/>
                        <a:t>Muscle weakness</a:t>
                      </a:r>
                    </a:p>
                  </a:txBody>
                  <a:tcPr marL="89944" marR="89944" marT="44972" marB="44972"/>
                </a:tc>
                <a:tc>
                  <a:txBody>
                    <a:bodyPr/>
                    <a:lstStyle/>
                    <a:p>
                      <a:r>
                        <a:rPr lang="en-ES" sz="1800"/>
                        <a:t>Hoarness</a:t>
                      </a:r>
                    </a:p>
                  </a:txBody>
                  <a:tcPr marL="89944" marR="89944" marT="44972" marB="44972"/>
                </a:tc>
                <a:tc>
                  <a:txBody>
                    <a:bodyPr/>
                    <a:lstStyle/>
                    <a:p>
                      <a:r>
                        <a:rPr lang="en-ES" sz="1800" dirty="0"/>
                        <a:t>Dyspnoea, secondary difficulties (cardiac) ***</a:t>
                      </a:r>
                    </a:p>
                  </a:txBody>
                  <a:tcPr marL="89944" marR="89944" marT="44972" marB="44972"/>
                </a:tc>
                <a:extLst>
                  <a:ext uri="{0D108BD9-81ED-4DB2-BD59-A6C34878D82A}">
                    <a16:rowId xmlns:a16="http://schemas.microsoft.com/office/drawing/2014/main" val="300330604"/>
                  </a:ext>
                </a:extLst>
              </a:tr>
              <a:tr h="395753">
                <a:tc>
                  <a:txBody>
                    <a:bodyPr/>
                    <a:lstStyle/>
                    <a:p>
                      <a:r>
                        <a:rPr lang="en-ES" sz="1800"/>
                        <a:t>Others ?</a:t>
                      </a:r>
                    </a:p>
                  </a:txBody>
                  <a:tcPr marL="89944" marR="89944" marT="44972" marB="44972"/>
                </a:tc>
                <a:tc>
                  <a:txBody>
                    <a:bodyPr/>
                    <a:lstStyle/>
                    <a:p>
                      <a:endParaRPr lang="en-ES" sz="1800"/>
                    </a:p>
                  </a:txBody>
                  <a:tcPr marL="89944" marR="89944" marT="44972" marB="44972"/>
                </a:tc>
                <a:tc>
                  <a:txBody>
                    <a:bodyPr/>
                    <a:lstStyle/>
                    <a:p>
                      <a:endParaRPr lang="en-ES" sz="1800"/>
                    </a:p>
                  </a:txBody>
                  <a:tcPr marL="89944" marR="89944" marT="44972" marB="44972"/>
                </a:tc>
                <a:tc>
                  <a:txBody>
                    <a:bodyPr/>
                    <a:lstStyle/>
                    <a:p>
                      <a:endParaRPr lang="en-ES" sz="1800" dirty="0"/>
                    </a:p>
                  </a:txBody>
                  <a:tcPr marL="89944" marR="89944" marT="44972" marB="44972"/>
                </a:tc>
                <a:extLst>
                  <a:ext uri="{0D108BD9-81ED-4DB2-BD59-A6C34878D82A}">
                    <a16:rowId xmlns:a16="http://schemas.microsoft.com/office/drawing/2014/main" val="3657975035"/>
                  </a:ext>
                </a:extLst>
              </a:tr>
            </a:tbl>
          </a:graphicData>
        </a:graphic>
      </p:graphicFrame>
    </p:spTree>
    <p:extLst>
      <p:ext uri="{BB962C8B-B14F-4D97-AF65-F5344CB8AC3E}">
        <p14:creationId xmlns:p14="http://schemas.microsoft.com/office/powerpoint/2010/main" val="5071814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797665-31C4-13C0-8427-E58EB48383B3}"/>
              </a:ext>
            </a:extLst>
          </p:cNvPr>
          <p:cNvSpPr>
            <a:spLocks noGrp="1"/>
          </p:cNvSpPr>
          <p:nvPr>
            <p:ph type="body" sz="quarter" idx="111"/>
          </p:nvPr>
        </p:nvSpPr>
        <p:spPr/>
        <p:txBody>
          <a:bodyPr/>
          <a:lstStyle/>
          <a:p>
            <a:endParaRPr lang="en-ES"/>
          </a:p>
        </p:txBody>
      </p:sp>
      <p:sp>
        <p:nvSpPr>
          <p:cNvPr id="3" name="Date Placeholder 2">
            <a:extLst>
              <a:ext uri="{FF2B5EF4-FFF2-40B4-BE49-F238E27FC236}">
                <a16:creationId xmlns:a16="http://schemas.microsoft.com/office/drawing/2014/main" id="{F937CF6D-69FD-3F37-715D-3717E579632F}"/>
              </a:ext>
            </a:extLst>
          </p:cNvPr>
          <p:cNvSpPr>
            <a:spLocks noGrp="1"/>
          </p:cNvSpPr>
          <p:nvPr>
            <p:ph type="dt" sz="half" idx="20"/>
          </p:nvPr>
        </p:nvSpPr>
        <p:spPr/>
        <p:txBody>
          <a:bodyPr/>
          <a:lstStyle/>
          <a:p>
            <a:endParaRPr lang="en-GB"/>
          </a:p>
        </p:txBody>
      </p:sp>
      <p:sp>
        <p:nvSpPr>
          <p:cNvPr id="4" name="Title 3">
            <a:extLst>
              <a:ext uri="{FF2B5EF4-FFF2-40B4-BE49-F238E27FC236}">
                <a16:creationId xmlns:a16="http://schemas.microsoft.com/office/drawing/2014/main" id="{A8253E6A-D4D9-94F6-51E6-1DEF8296CAC5}"/>
              </a:ext>
            </a:extLst>
          </p:cNvPr>
          <p:cNvSpPr>
            <a:spLocks noGrp="1"/>
          </p:cNvSpPr>
          <p:nvPr>
            <p:ph type="title"/>
          </p:nvPr>
        </p:nvSpPr>
        <p:spPr/>
        <p:txBody>
          <a:bodyPr/>
          <a:lstStyle/>
          <a:p>
            <a:r>
              <a:rPr lang="en-ES" dirty="0"/>
              <a:t>Companies / Startups</a:t>
            </a:r>
          </a:p>
        </p:txBody>
      </p:sp>
      <p:graphicFrame>
        <p:nvGraphicFramePr>
          <p:cNvPr id="7" name="Content Placeholder 6">
            <a:extLst>
              <a:ext uri="{FF2B5EF4-FFF2-40B4-BE49-F238E27FC236}">
                <a16:creationId xmlns:a16="http://schemas.microsoft.com/office/drawing/2014/main" id="{D7F1D485-D648-ACE6-DDD4-746113B49C47}"/>
              </a:ext>
            </a:extLst>
          </p:cNvPr>
          <p:cNvGraphicFramePr>
            <a:graphicFrameLocks noGrp="1"/>
          </p:cNvGraphicFramePr>
          <p:nvPr>
            <p:ph sz="quarter" idx="19"/>
            <p:extLst>
              <p:ext uri="{D42A27DB-BD31-4B8C-83A1-F6EECF244321}">
                <p14:modId xmlns:p14="http://schemas.microsoft.com/office/powerpoint/2010/main" val="1062563944"/>
              </p:ext>
            </p:extLst>
          </p:nvPr>
        </p:nvGraphicFramePr>
        <p:xfrm>
          <a:off x="5091544" y="403812"/>
          <a:ext cx="6951519" cy="5201920"/>
        </p:xfrm>
        <a:graphic>
          <a:graphicData uri="http://schemas.openxmlformats.org/drawingml/2006/table">
            <a:tbl>
              <a:tblPr firstRow="1" bandRow="1">
                <a:tableStyleId>{3B4B98B0-60AC-42C2-AFA5-B58CD77FA1E5}</a:tableStyleId>
              </a:tblPr>
              <a:tblGrid>
                <a:gridCol w="1278083">
                  <a:extLst>
                    <a:ext uri="{9D8B030D-6E8A-4147-A177-3AD203B41FA5}">
                      <a16:colId xmlns:a16="http://schemas.microsoft.com/office/drawing/2014/main" val="2428173141"/>
                    </a:ext>
                  </a:extLst>
                </a:gridCol>
                <a:gridCol w="2202873">
                  <a:extLst>
                    <a:ext uri="{9D8B030D-6E8A-4147-A177-3AD203B41FA5}">
                      <a16:colId xmlns:a16="http://schemas.microsoft.com/office/drawing/2014/main" val="4257486070"/>
                    </a:ext>
                  </a:extLst>
                </a:gridCol>
                <a:gridCol w="3470563">
                  <a:extLst>
                    <a:ext uri="{9D8B030D-6E8A-4147-A177-3AD203B41FA5}">
                      <a16:colId xmlns:a16="http://schemas.microsoft.com/office/drawing/2014/main" val="2074509606"/>
                    </a:ext>
                  </a:extLst>
                </a:gridCol>
              </a:tblGrid>
              <a:tr h="370840">
                <a:tc>
                  <a:txBody>
                    <a:bodyPr/>
                    <a:lstStyle/>
                    <a:p>
                      <a:r>
                        <a:rPr lang="en-ES" dirty="0"/>
                        <a:t>Company</a:t>
                      </a:r>
                    </a:p>
                  </a:txBody>
                  <a:tcPr/>
                </a:tc>
                <a:tc>
                  <a:txBody>
                    <a:bodyPr/>
                    <a:lstStyle/>
                    <a:p>
                      <a:r>
                        <a:rPr lang="en-ES" dirty="0"/>
                        <a:t>Web</a:t>
                      </a:r>
                    </a:p>
                  </a:txBody>
                  <a:tcPr/>
                </a:tc>
                <a:tc>
                  <a:txBody>
                    <a:bodyPr/>
                    <a:lstStyle/>
                    <a:p>
                      <a:r>
                        <a:rPr lang="en-ES" dirty="0"/>
                        <a:t>Description</a:t>
                      </a:r>
                    </a:p>
                  </a:txBody>
                  <a:tcPr/>
                </a:tc>
                <a:extLst>
                  <a:ext uri="{0D108BD9-81ED-4DB2-BD59-A6C34878D82A}">
                    <a16:rowId xmlns:a16="http://schemas.microsoft.com/office/drawing/2014/main" val="3771819974"/>
                  </a:ext>
                </a:extLst>
              </a:tr>
              <a:tr h="370840">
                <a:tc>
                  <a:txBody>
                    <a:bodyPr/>
                    <a:lstStyle/>
                    <a:p>
                      <a:r>
                        <a:rPr lang="en-ES" sz="1100" b="1" dirty="0">
                          <a:solidFill>
                            <a:schemeClr val="accent2"/>
                          </a:solidFill>
                        </a:rPr>
                        <a:t>Canary Speech</a:t>
                      </a:r>
                    </a:p>
                  </a:txBody>
                  <a:tcPr/>
                </a:tc>
                <a:tc>
                  <a:txBody>
                    <a:bodyPr/>
                    <a:lstStyle/>
                    <a:p>
                      <a:r>
                        <a:rPr lang="en-GB" sz="1100" dirty="0"/>
                        <a:t>https://</a:t>
                      </a:r>
                      <a:r>
                        <a:rPr lang="en-GB" sz="1100" dirty="0" err="1"/>
                        <a:t>canaryspeech.com</a:t>
                      </a:r>
                      <a:endParaRPr lang="en-ES" sz="1100" dirty="0"/>
                    </a:p>
                  </a:txBody>
                  <a:tcPr/>
                </a:tc>
                <a:tc>
                  <a:txBody>
                    <a:bodyPr/>
                    <a:lstStyle/>
                    <a:p>
                      <a:pPr algn="just"/>
                      <a:r>
                        <a:rPr lang="en-GB" sz="1100" b="0" i="0" u="none" strike="noStrike" kern="1200" dirty="0">
                          <a:solidFill>
                            <a:schemeClr val="tx1"/>
                          </a:solidFill>
                          <a:effectLst/>
                          <a:latin typeface="+mn-lt"/>
                          <a:ea typeface="+mn-ea"/>
                          <a:cs typeface="+mn-cs"/>
                        </a:rPr>
                        <a:t>Canary Speech’s vocal biomarker technology unlocks voice as a vital sign, leading a new era of machine learning in healthcare. </a:t>
                      </a:r>
                      <a:endParaRPr lang="en-ES" sz="1100" dirty="0"/>
                    </a:p>
                  </a:txBody>
                  <a:tcPr/>
                </a:tc>
                <a:extLst>
                  <a:ext uri="{0D108BD9-81ED-4DB2-BD59-A6C34878D82A}">
                    <a16:rowId xmlns:a16="http://schemas.microsoft.com/office/drawing/2014/main" val="3134192618"/>
                  </a:ext>
                </a:extLst>
              </a:tr>
              <a:tr h="421919">
                <a:tc>
                  <a:txBody>
                    <a:bodyPr/>
                    <a:lstStyle/>
                    <a:p>
                      <a:r>
                        <a:rPr lang="en-ES" sz="1100" b="1" dirty="0">
                          <a:solidFill>
                            <a:schemeClr val="accent2"/>
                          </a:solidFill>
                          <a:latin typeface="+mn-lt"/>
                        </a:rPr>
                        <a:t>VoiceMed</a:t>
                      </a:r>
                    </a:p>
                  </a:txBody>
                  <a:tcPr/>
                </a:tc>
                <a:tc>
                  <a:txBody>
                    <a:bodyPr/>
                    <a:lstStyle/>
                    <a:p>
                      <a:r>
                        <a:rPr lang="en-GB" sz="1100" dirty="0">
                          <a:latin typeface="+mn-lt"/>
                        </a:rPr>
                        <a:t>https://</a:t>
                      </a:r>
                      <a:r>
                        <a:rPr lang="en-GB" sz="1100" dirty="0" err="1">
                          <a:latin typeface="+mn-lt"/>
                        </a:rPr>
                        <a:t>www.voicemed.io</a:t>
                      </a:r>
                      <a:r>
                        <a:rPr lang="en-GB" sz="1100" dirty="0">
                          <a:latin typeface="+mn-lt"/>
                        </a:rPr>
                        <a:t>/</a:t>
                      </a:r>
                      <a:endParaRPr lang="en-ES" sz="1100" dirty="0">
                        <a:latin typeface="+mn-lt"/>
                      </a:endParaRPr>
                    </a:p>
                  </a:txBody>
                  <a:tcPr/>
                </a:tc>
                <a:tc>
                  <a:txBody>
                    <a:bodyPr/>
                    <a:lstStyle/>
                    <a:p>
                      <a:pPr algn="just"/>
                      <a:r>
                        <a:rPr lang="en-GB" sz="1100" b="0" i="0" kern="1200" dirty="0">
                          <a:solidFill>
                            <a:schemeClr val="tx1"/>
                          </a:solidFill>
                          <a:effectLst/>
                          <a:latin typeface="+mn-lt"/>
                          <a:ea typeface="+mn-ea"/>
                          <a:cs typeface="+mn-cs"/>
                        </a:rPr>
                        <a:t>Acoustic analysis of voice and breath to measure multiple innovative biomarkers—for lung health, fitness, and more. Powered by advanced </a:t>
                      </a:r>
                      <a:r>
                        <a:rPr lang="en-GB" sz="1100" b="1" i="0" kern="1200" dirty="0">
                          <a:solidFill>
                            <a:schemeClr val="tx1"/>
                          </a:solidFill>
                          <a:effectLst/>
                          <a:latin typeface="+mn-lt"/>
                          <a:ea typeface="+mn-ea"/>
                          <a:cs typeface="+mn-cs"/>
                        </a:rPr>
                        <a:t>AI and deep-tech innovation</a:t>
                      </a:r>
                      <a:r>
                        <a:rPr lang="en-GB" sz="1100" b="0" i="0" kern="1200" dirty="0">
                          <a:solidFill>
                            <a:schemeClr val="tx1"/>
                          </a:solidFill>
                          <a:effectLst/>
                          <a:latin typeface="+mn-lt"/>
                          <a:ea typeface="+mn-ea"/>
                          <a:cs typeface="+mn-cs"/>
                        </a:rPr>
                        <a:t>.</a:t>
                      </a:r>
                      <a:endParaRPr lang="en-ES" sz="1100" dirty="0">
                        <a:latin typeface="+mn-lt"/>
                      </a:endParaRPr>
                    </a:p>
                  </a:txBody>
                  <a:tcPr/>
                </a:tc>
                <a:extLst>
                  <a:ext uri="{0D108BD9-81ED-4DB2-BD59-A6C34878D82A}">
                    <a16:rowId xmlns:a16="http://schemas.microsoft.com/office/drawing/2014/main" val="3922211926"/>
                  </a:ext>
                </a:extLst>
              </a:tr>
              <a:tr h="370840">
                <a:tc>
                  <a:txBody>
                    <a:bodyPr/>
                    <a:lstStyle/>
                    <a:p>
                      <a:r>
                        <a:rPr lang="en-ES" sz="1100" b="1" dirty="0">
                          <a:solidFill>
                            <a:schemeClr val="accent2"/>
                          </a:solidFill>
                          <a:latin typeface="+mn-lt"/>
                        </a:rPr>
                        <a:t>ModalityAI</a:t>
                      </a:r>
                    </a:p>
                  </a:txBody>
                  <a:tcPr/>
                </a:tc>
                <a:tc>
                  <a:txBody>
                    <a:bodyPr/>
                    <a:lstStyle/>
                    <a:p>
                      <a:r>
                        <a:rPr lang="en-GB" sz="1100" dirty="0">
                          <a:latin typeface="+mn-lt"/>
                        </a:rPr>
                        <a:t>https://</a:t>
                      </a:r>
                      <a:r>
                        <a:rPr lang="en-GB" sz="1100" dirty="0" err="1">
                          <a:latin typeface="+mn-lt"/>
                        </a:rPr>
                        <a:t>modality.ai</a:t>
                      </a:r>
                      <a:r>
                        <a:rPr lang="en-GB" sz="1100" dirty="0">
                          <a:latin typeface="+mn-lt"/>
                        </a:rPr>
                        <a:t>/</a:t>
                      </a:r>
                      <a:endParaRPr lang="en-ES" sz="1100" dirty="0">
                        <a:latin typeface="+mn-lt"/>
                      </a:endParaRPr>
                    </a:p>
                  </a:txBody>
                  <a:tcPr/>
                </a:tc>
                <a:tc>
                  <a:txBody>
                    <a:bodyPr/>
                    <a:lstStyle/>
                    <a:p>
                      <a:pPr algn="just"/>
                      <a:r>
                        <a:rPr lang="en-GB" sz="1100" b="0" i="0" kern="1200" dirty="0" err="1">
                          <a:solidFill>
                            <a:schemeClr val="tx1"/>
                          </a:solidFill>
                          <a:effectLst/>
                          <a:latin typeface="+mn-lt"/>
                          <a:ea typeface="+mn-ea"/>
                          <a:cs typeface="+mn-cs"/>
                        </a:rPr>
                        <a:t>Modality.AI</a:t>
                      </a:r>
                      <a:r>
                        <a:rPr lang="en-GB" sz="1100" b="0" i="0" kern="1200" dirty="0">
                          <a:solidFill>
                            <a:schemeClr val="tx1"/>
                          </a:solidFill>
                          <a:effectLst/>
                          <a:latin typeface="+mn-lt"/>
                          <a:ea typeface="+mn-ea"/>
                          <a:cs typeface="+mn-cs"/>
                        </a:rPr>
                        <a:t>, Inc. has developed the first automated, clinically validated, multimodal system to assess neurological and psychiatric states, in clinic and remotely. </a:t>
                      </a:r>
                      <a:endParaRPr lang="en-ES" sz="1100" dirty="0">
                        <a:latin typeface="+mn-lt"/>
                      </a:endParaRPr>
                    </a:p>
                  </a:txBody>
                  <a:tcPr/>
                </a:tc>
                <a:extLst>
                  <a:ext uri="{0D108BD9-81ED-4DB2-BD59-A6C34878D82A}">
                    <a16:rowId xmlns:a16="http://schemas.microsoft.com/office/drawing/2014/main" val="3322100941"/>
                  </a:ext>
                </a:extLst>
              </a:tr>
              <a:tr h="370840">
                <a:tc>
                  <a:txBody>
                    <a:bodyPr/>
                    <a:lstStyle/>
                    <a:p>
                      <a:r>
                        <a:rPr lang="en-ES" sz="1100" b="1" dirty="0">
                          <a:solidFill>
                            <a:schemeClr val="accent2"/>
                          </a:solidFill>
                          <a:latin typeface="+mn-lt"/>
                        </a:rPr>
                        <a:t>Vocadian</a:t>
                      </a:r>
                    </a:p>
                  </a:txBody>
                  <a:tcPr/>
                </a:tc>
                <a:tc>
                  <a:txBody>
                    <a:bodyPr/>
                    <a:lstStyle/>
                    <a:p>
                      <a:r>
                        <a:rPr lang="en-GB" sz="1100" dirty="0">
                          <a:latin typeface="+mn-lt"/>
                        </a:rPr>
                        <a:t>https://</a:t>
                      </a:r>
                      <a:r>
                        <a:rPr lang="en-GB" sz="1100" dirty="0" err="1">
                          <a:latin typeface="+mn-lt"/>
                        </a:rPr>
                        <a:t>www.vocadian.ai</a:t>
                      </a:r>
                      <a:r>
                        <a:rPr lang="en-GB" sz="1100" dirty="0">
                          <a:latin typeface="+mn-lt"/>
                        </a:rPr>
                        <a:t>/</a:t>
                      </a:r>
                      <a:endParaRPr lang="en-ES" sz="1100" dirty="0">
                        <a:latin typeface="+mn-lt"/>
                      </a:endParaRPr>
                    </a:p>
                  </a:txBody>
                  <a:tcPr/>
                </a:tc>
                <a:tc>
                  <a:txBody>
                    <a:bodyPr/>
                    <a:lstStyle/>
                    <a:p>
                      <a:pPr algn="just"/>
                      <a:r>
                        <a:rPr lang="en-GB" sz="1100" b="0" i="0" kern="1200" dirty="0">
                          <a:solidFill>
                            <a:schemeClr val="tx1"/>
                          </a:solidFill>
                          <a:effectLst/>
                          <a:latin typeface="+mn-lt"/>
                          <a:ea typeface="+mn-ea"/>
                          <a:cs typeface="+mn-cs"/>
                        </a:rPr>
                        <a:t>Empowering safer, smarter workplaces, we deliver a cutting-edge voice-based tool that assesses and predicts fatigue in real-time</a:t>
                      </a:r>
                      <a:endParaRPr lang="en-ES" sz="1100" dirty="0">
                        <a:latin typeface="+mn-lt"/>
                      </a:endParaRPr>
                    </a:p>
                  </a:txBody>
                  <a:tcPr/>
                </a:tc>
                <a:extLst>
                  <a:ext uri="{0D108BD9-81ED-4DB2-BD59-A6C34878D82A}">
                    <a16:rowId xmlns:a16="http://schemas.microsoft.com/office/drawing/2014/main" val="2124013252"/>
                  </a:ext>
                </a:extLst>
              </a:tr>
              <a:tr h="370840">
                <a:tc>
                  <a:txBody>
                    <a:bodyPr/>
                    <a:lstStyle/>
                    <a:p>
                      <a:r>
                        <a:rPr lang="en-ES" sz="1100" b="1" dirty="0">
                          <a:solidFill>
                            <a:schemeClr val="accent2"/>
                          </a:solidFill>
                          <a:latin typeface="+mn-lt"/>
                        </a:rPr>
                        <a:t>UHURA BIONICS</a:t>
                      </a:r>
                    </a:p>
                  </a:txBody>
                  <a:tcPr/>
                </a:tc>
                <a:tc>
                  <a:txBody>
                    <a:bodyPr/>
                    <a:lstStyle/>
                    <a:p>
                      <a:r>
                        <a:rPr lang="en-GB" sz="1100" dirty="0">
                          <a:latin typeface="+mn-lt"/>
                        </a:rPr>
                        <a:t>https://</a:t>
                      </a:r>
                      <a:r>
                        <a:rPr lang="en-GB" sz="1100" dirty="0" err="1">
                          <a:latin typeface="+mn-lt"/>
                        </a:rPr>
                        <a:t>www.uhura.pl</a:t>
                      </a:r>
                      <a:r>
                        <a:rPr lang="en-GB" sz="1100" dirty="0">
                          <a:latin typeface="+mn-lt"/>
                        </a:rPr>
                        <a:t>/</a:t>
                      </a:r>
                      <a:r>
                        <a:rPr lang="en-GB" sz="1100" dirty="0" err="1">
                          <a:latin typeface="+mn-lt"/>
                        </a:rPr>
                        <a:t>en</a:t>
                      </a:r>
                      <a:endParaRPr lang="en-ES" sz="1100" dirty="0">
                        <a:latin typeface="+mn-lt"/>
                      </a:endParaRPr>
                    </a:p>
                  </a:txBody>
                  <a:tcPr/>
                </a:tc>
                <a:tc>
                  <a:txBody>
                    <a:bodyPr/>
                    <a:lstStyle/>
                    <a:p>
                      <a:pPr algn="just"/>
                      <a:r>
                        <a:rPr lang="en-GB" sz="1100" b="0" i="0" kern="1200" dirty="0">
                          <a:solidFill>
                            <a:schemeClr val="tx1"/>
                          </a:solidFill>
                          <a:effectLst/>
                          <a:latin typeface="+mn-lt"/>
                          <a:ea typeface="+mn-ea"/>
                          <a:cs typeface="+mn-cs"/>
                        </a:rPr>
                        <a:t>Uhura Bionics has set itself the goal of finding solution for atypical speech in voice and speech disorders for more than 136 million people worldwide.</a:t>
                      </a:r>
                      <a:endParaRPr lang="en-ES" sz="1100" dirty="0">
                        <a:latin typeface="+mn-lt"/>
                      </a:endParaRPr>
                    </a:p>
                  </a:txBody>
                  <a:tcPr/>
                </a:tc>
                <a:extLst>
                  <a:ext uri="{0D108BD9-81ED-4DB2-BD59-A6C34878D82A}">
                    <a16:rowId xmlns:a16="http://schemas.microsoft.com/office/drawing/2014/main" val="3371642532"/>
                  </a:ext>
                </a:extLst>
              </a:tr>
              <a:tr h="370840">
                <a:tc>
                  <a:txBody>
                    <a:bodyPr/>
                    <a:lstStyle/>
                    <a:p>
                      <a:r>
                        <a:rPr lang="en-ES" sz="1100" b="1" dirty="0">
                          <a:solidFill>
                            <a:schemeClr val="accent2"/>
                          </a:solidFill>
                          <a:latin typeface="+mn-lt"/>
                        </a:rPr>
                        <a:t>Noah Labs</a:t>
                      </a:r>
                    </a:p>
                  </a:txBody>
                  <a:tcPr/>
                </a:tc>
                <a:tc>
                  <a:txBody>
                    <a:bodyPr/>
                    <a:lstStyle/>
                    <a:p>
                      <a:r>
                        <a:rPr lang="en-GB" sz="1100" dirty="0">
                          <a:latin typeface="+mn-lt"/>
                        </a:rPr>
                        <a:t>https://</a:t>
                      </a:r>
                      <a:r>
                        <a:rPr lang="en-GB" sz="1100" dirty="0" err="1">
                          <a:latin typeface="+mn-lt"/>
                        </a:rPr>
                        <a:t>www.noah-labs.com</a:t>
                      </a:r>
                      <a:r>
                        <a:rPr lang="en-GB" sz="1100" dirty="0">
                          <a:latin typeface="+mn-lt"/>
                        </a:rPr>
                        <a:t>/</a:t>
                      </a:r>
                      <a:endParaRPr lang="en-ES" sz="1100" dirty="0">
                        <a:latin typeface="+mn-lt"/>
                      </a:endParaRPr>
                    </a:p>
                  </a:txBody>
                  <a:tcPr/>
                </a:tc>
                <a:tc>
                  <a:txBody>
                    <a:bodyPr/>
                    <a:lstStyle/>
                    <a:p>
                      <a:pPr algn="just"/>
                      <a:r>
                        <a:rPr lang="en-GB" sz="1100" b="0" i="0" kern="1200" dirty="0">
                          <a:solidFill>
                            <a:schemeClr val="tx1"/>
                          </a:solidFill>
                          <a:effectLst/>
                          <a:latin typeface="+mn-lt"/>
                          <a:ea typeface="+mn-ea"/>
                          <a:cs typeface="+mn-cs"/>
                        </a:rPr>
                        <a:t>At Noah Labs, we empower patients with cardiovascular conditions to live healthier, longer lives by developing voice-based biomarkers for early detection and enabling the most accessible remote monitoring.</a:t>
                      </a:r>
                      <a:endParaRPr lang="en-ES" sz="1100" dirty="0">
                        <a:latin typeface="+mn-lt"/>
                      </a:endParaRPr>
                    </a:p>
                  </a:txBody>
                  <a:tcPr/>
                </a:tc>
                <a:extLst>
                  <a:ext uri="{0D108BD9-81ED-4DB2-BD59-A6C34878D82A}">
                    <a16:rowId xmlns:a16="http://schemas.microsoft.com/office/drawing/2014/main" val="2119547275"/>
                  </a:ext>
                </a:extLst>
              </a:tr>
              <a:tr h="370840">
                <a:tc>
                  <a:txBody>
                    <a:bodyPr/>
                    <a:lstStyle/>
                    <a:p>
                      <a:r>
                        <a:rPr lang="en-ES" sz="1100" b="1" dirty="0">
                          <a:solidFill>
                            <a:schemeClr val="accent2"/>
                          </a:solidFill>
                          <a:latin typeface="+mn-lt"/>
                        </a:rPr>
                        <a:t>Kintsugi</a:t>
                      </a:r>
                    </a:p>
                  </a:txBody>
                  <a:tcPr/>
                </a:tc>
                <a:tc>
                  <a:txBody>
                    <a:bodyPr/>
                    <a:lstStyle/>
                    <a:p>
                      <a:r>
                        <a:rPr lang="en-GB" sz="1100" dirty="0">
                          <a:latin typeface="+mn-lt"/>
                        </a:rPr>
                        <a:t>https://</a:t>
                      </a:r>
                      <a:r>
                        <a:rPr lang="en-GB" sz="1100" dirty="0" err="1">
                          <a:latin typeface="+mn-lt"/>
                        </a:rPr>
                        <a:t>www.kintsugihealth.com</a:t>
                      </a:r>
                      <a:r>
                        <a:rPr lang="en-GB" sz="1100" dirty="0">
                          <a:latin typeface="+mn-lt"/>
                        </a:rPr>
                        <a:t>/</a:t>
                      </a:r>
                      <a:endParaRPr lang="en-ES" sz="1100" dirty="0">
                        <a:latin typeface="+mn-lt"/>
                      </a:endParaRPr>
                    </a:p>
                  </a:txBody>
                  <a:tcPr/>
                </a:tc>
                <a:tc>
                  <a:txBody>
                    <a:bodyPr/>
                    <a:lstStyle/>
                    <a:p>
                      <a:pPr algn="just"/>
                      <a:r>
                        <a:rPr lang="en-GB" sz="1100" b="0" i="0" kern="1200" dirty="0">
                          <a:solidFill>
                            <a:schemeClr val="tx1"/>
                          </a:solidFill>
                          <a:effectLst/>
                          <a:latin typeface="+mn-lt"/>
                          <a:ea typeface="+mn-ea"/>
                          <a:cs typeface="+mn-cs"/>
                        </a:rPr>
                        <a:t>We train and validate our voice biomarker AI models by conducting clinical trials with prestigious academic institutions and collaborating with top experts and research partners in healthcare. </a:t>
                      </a:r>
                      <a:endParaRPr lang="en-ES" sz="1100" dirty="0">
                        <a:latin typeface="+mn-lt"/>
                      </a:endParaRPr>
                    </a:p>
                  </a:txBody>
                  <a:tcPr/>
                </a:tc>
                <a:extLst>
                  <a:ext uri="{0D108BD9-81ED-4DB2-BD59-A6C34878D82A}">
                    <a16:rowId xmlns:a16="http://schemas.microsoft.com/office/drawing/2014/main" val="3091846835"/>
                  </a:ext>
                </a:extLst>
              </a:tr>
            </a:tbl>
          </a:graphicData>
        </a:graphic>
      </p:graphicFrame>
      <p:sp>
        <p:nvSpPr>
          <p:cNvPr id="6" name="Slide Number Placeholder 5">
            <a:extLst>
              <a:ext uri="{FF2B5EF4-FFF2-40B4-BE49-F238E27FC236}">
                <a16:creationId xmlns:a16="http://schemas.microsoft.com/office/drawing/2014/main" id="{2067CA47-6C22-0227-1607-4647FDA80A59}"/>
              </a:ext>
            </a:extLst>
          </p:cNvPr>
          <p:cNvSpPr>
            <a:spLocks noGrp="1"/>
          </p:cNvSpPr>
          <p:nvPr>
            <p:ph type="sldNum" sz="quarter" idx="22"/>
          </p:nvPr>
        </p:nvSpPr>
        <p:spPr/>
        <p:txBody>
          <a:bodyPr/>
          <a:lstStyle/>
          <a:p>
            <a:fld id="{F8E47D07-9D1E-4FE9-B31A-2F5863681021}" type="slidenum">
              <a:rPr lang="en-GB" smtClean="0"/>
              <a:pPr/>
              <a:t>14</a:t>
            </a:fld>
            <a:endParaRPr lang="en-GB"/>
          </a:p>
        </p:txBody>
      </p:sp>
    </p:spTree>
    <p:extLst>
      <p:ext uri="{BB962C8B-B14F-4D97-AF65-F5344CB8AC3E}">
        <p14:creationId xmlns:p14="http://schemas.microsoft.com/office/powerpoint/2010/main" val="3252578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5EE659-D8C5-B306-D05C-1D2D49CF271D}"/>
              </a:ext>
            </a:extLst>
          </p:cNvPr>
          <p:cNvSpPr>
            <a:spLocks noGrp="1"/>
          </p:cNvSpPr>
          <p:nvPr>
            <p:ph type="body" sz="quarter" idx="111"/>
          </p:nvPr>
        </p:nvSpPr>
        <p:spPr/>
        <p:txBody>
          <a:bodyPr/>
          <a:lstStyle/>
          <a:p>
            <a:endParaRPr lang="en-ES"/>
          </a:p>
        </p:txBody>
      </p:sp>
      <p:sp>
        <p:nvSpPr>
          <p:cNvPr id="3" name="Date Placeholder 2">
            <a:extLst>
              <a:ext uri="{FF2B5EF4-FFF2-40B4-BE49-F238E27FC236}">
                <a16:creationId xmlns:a16="http://schemas.microsoft.com/office/drawing/2014/main" id="{B94D0B75-1C25-A3DB-7AF9-A773600A2DE1}"/>
              </a:ext>
            </a:extLst>
          </p:cNvPr>
          <p:cNvSpPr>
            <a:spLocks noGrp="1"/>
          </p:cNvSpPr>
          <p:nvPr>
            <p:ph type="dt" sz="half" idx="20"/>
          </p:nvPr>
        </p:nvSpPr>
        <p:spPr/>
        <p:txBody>
          <a:bodyPr/>
          <a:lstStyle/>
          <a:p>
            <a:endParaRPr lang="en-GB"/>
          </a:p>
        </p:txBody>
      </p:sp>
      <p:sp>
        <p:nvSpPr>
          <p:cNvPr id="4" name="Title 3">
            <a:extLst>
              <a:ext uri="{FF2B5EF4-FFF2-40B4-BE49-F238E27FC236}">
                <a16:creationId xmlns:a16="http://schemas.microsoft.com/office/drawing/2014/main" id="{660A7C74-87F4-8D73-22F9-1878F2898B85}"/>
              </a:ext>
            </a:extLst>
          </p:cNvPr>
          <p:cNvSpPr>
            <a:spLocks noGrp="1"/>
          </p:cNvSpPr>
          <p:nvPr>
            <p:ph type="title"/>
          </p:nvPr>
        </p:nvSpPr>
        <p:spPr/>
        <p:txBody>
          <a:bodyPr/>
          <a:lstStyle/>
          <a:p>
            <a:r>
              <a:rPr lang="en-ES" dirty="0"/>
              <a:t>Companies / Startups</a:t>
            </a:r>
          </a:p>
        </p:txBody>
      </p:sp>
      <p:sp>
        <p:nvSpPr>
          <p:cNvPr id="6" name="Slide Number Placeholder 5">
            <a:extLst>
              <a:ext uri="{FF2B5EF4-FFF2-40B4-BE49-F238E27FC236}">
                <a16:creationId xmlns:a16="http://schemas.microsoft.com/office/drawing/2014/main" id="{ACCD6189-3B05-18D1-C9D0-AD51EFB2F219}"/>
              </a:ext>
            </a:extLst>
          </p:cNvPr>
          <p:cNvSpPr>
            <a:spLocks noGrp="1"/>
          </p:cNvSpPr>
          <p:nvPr>
            <p:ph type="sldNum" sz="quarter" idx="22"/>
          </p:nvPr>
        </p:nvSpPr>
        <p:spPr/>
        <p:txBody>
          <a:bodyPr/>
          <a:lstStyle/>
          <a:p>
            <a:fld id="{F8E47D07-9D1E-4FE9-B31A-2F5863681021}" type="slidenum">
              <a:rPr lang="en-GB" smtClean="0"/>
              <a:pPr/>
              <a:t>15</a:t>
            </a:fld>
            <a:endParaRPr lang="en-GB"/>
          </a:p>
        </p:txBody>
      </p:sp>
      <p:graphicFrame>
        <p:nvGraphicFramePr>
          <p:cNvPr id="7" name="Table 6">
            <a:extLst>
              <a:ext uri="{FF2B5EF4-FFF2-40B4-BE49-F238E27FC236}">
                <a16:creationId xmlns:a16="http://schemas.microsoft.com/office/drawing/2014/main" id="{CB846C12-23C9-0553-F370-5FABAC8F577C}"/>
              </a:ext>
            </a:extLst>
          </p:cNvPr>
          <p:cNvGraphicFramePr>
            <a:graphicFrameLocks noGrp="1"/>
          </p:cNvGraphicFramePr>
          <p:nvPr>
            <p:extLst>
              <p:ext uri="{D42A27DB-BD31-4B8C-83A1-F6EECF244321}">
                <p14:modId xmlns:p14="http://schemas.microsoft.com/office/powerpoint/2010/main" val="1079378525"/>
              </p:ext>
            </p:extLst>
          </p:nvPr>
        </p:nvGraphicFramePr>
        <p:xfrm>
          <a:off x="5074944" y="286980"/>
          <a:ext cx="6951519" cy="6040120"/>
        </p:xfrm>
        <a:graphic>
          <a:graphicData uri="http://schemas.openxmlformats.org/drawingml/2006/table">
            <a:tbl>
              <a:tblPr firstRow="1" bandRow="1">
                <a:tableStyleId>{3B4B98B0-60AC-42C2-AFA5-B58CD77FA1E5}</a:tableStyleId>
              </a:tblPr>
              <a:tblGrid>
                <a:gridCol w="1253120">
                  <a:extLst>
                    <a:ext uri="{9D8B030D-6E8A-4147-A177-3AD203B41FA5}">
                      <a16:colId xmlns:a16="http://schemas.microsoft.com/office/drawing/2014/main" val="2802705968"/>
                    </a:ext>
                  </a:extLst>
                </a:gridCol>
                <a:gridCol w="2223654">
                  <a:extLst>
                    <a:ext uri="{9D8B030D-6E8A-4147-A177-3AD203B41FA5}">
                      <a16:colId xmlns:a16="http://schemas.microsoft.com/office/drawing/2014/main" val="1497859687"/>
                    </a:ext>
                  </a:extLst>
                </a:gridCol>
                <a:gridCol w="3474745">
                  <a:extLst>
                    <a:ext uri="{9D8B030D-6E8A-4147-A177-3AD203B41FA5}">
                      <a16:colId xmlns:a16="http://schemas.microsoft.com/office/drawing/2014/main" val="1321481858"/>
                    </a:ext>
                  </a:extLst>
                </a:gridCol>
              </a:tblGrid>
              <a:tr h="370840">
                <a:tc>
                  <a:txBody>
                    <a:bodyPr/>
                    <a:lstStyle/>
                    <a:p>
                      <a:r>
                        <a:rPr lang="en-ES" dirty="0"/>
                        <a:t>Company</a:t>
                      </a:r>
                    </a:p>
                  </a:txBody>
                  <a:tcPr/>
                </a:tc>
                <a:tc>
                  <a:txBody>
                    <a:bodyPr/>
                    <a:lstStyle/>
                    <a:p>
                      <a:r>
                        <a:rPr lang="en-ES" dirty="0"/>
                        <a:t>Web</a:t>
                      </a:r>
                    </a:p>
                  </a:txBody>
                  <a:tcPr/>
                </a:tc>
                <a:tc>
                  <a:txBody>
                    <a:bodyPr/>
                    <a:lstStyle/>
                    <a:p>
                      <a:r>
                        <a:rPr lang="en-ES" dirty="0"/>
                        <a:t>Description</a:t>
                      </a:r>
                    </a:p>
                  </a:txBody>
                  <a:tcPr/>
                </a:tc>
                <a:extLst>
                  <a:ext uri="{0D108BD9-81ED-4DB2-BD59-A6C34878D82A}">
                    <a16:rowId xmlns:a16="http://schemas.microsoft.com/office/drawing/2014/main" val="1188076187"/>
                  </a:ext>
                </a:extLst>
              </a:tr>
              <a:tr h="370840">
                <a:tc>
                  <a:txBody>
                    <a:bodyPr/>
                    <a:lstStyle/>
                    <a:p>
                      <a:r>
                        <a:rPr lang="en-ES" sz="1100" b="1" dirty="0">
                          <a:solidFill>
                            <a:schemeClr val="accent2"/>
                          </a:solidFill>
                        </a:rPr>
                        <a:t>Amplifier</a:t>
                      </a:r>
                    </a:p>
                  </a:txBody>
                  <a:tcPr/>
                </a:tc>
                <a:tc>
                  <a:txBody>
                    <a:bodyPr/>
                    <a:lstStyle/>
                    <a:p>
                      <a:r>
                        <a:rPr lang="en-GB" sz="1100" dirty="0"/>
                        <a:t>https://</a:t>
                      </a:r>
                      <a:r>
                        <a:rPr lang="en-GB" sz="1100" dirty="0" err="1"/>
                        <a:t>www.amplifierhealth.com</a:t>
                      </a:r>
                      <a:endParaRPr lang="en-ES" sz="1100" dirty="0"/>
                    </a:p>
                  </a:txBody>
                  <a:tcPr/>
                </a:tc>
                <a:tc>
                  <a:txBody>
                    <a:bodyPr/>
                    <a:lstStyle/>
                    <a:p>
                      <a:pPr algn="just"/>
                      <a:r>
                        <a:rPr lang="en-GB" sz="1100" b="0" i="0" kern="1200" dirty="0">
                          <a:solidFill>
                            <a:schemeClr val="tx1"/>
                          </a:solidFill>
                          <a:effectLst/>
                          <a:latin typeface="+mn-lt"/>
                          <a:ea typeface="+mn-ea"/>
                          <a:cs typeface="+mn-cs"/>
                        </a:rPr>
                        <a:t>Like heart rate or blood pressure, your voice holds crucial health data. Amplifier unlocks this data, turning voice into a vital sign.</a:t>
                      </a:r>
                      <a:endParaRPr lang="en-ES" sz="1100" dirty="0"/>
                    </a:p>
                  </a:txBody>
                  <a:tcPr/>
                </a:tc>
                <a:extLst>
                  <a:ext uri="{0D108BD9-81ED-4DB2-BD59-A6C34878D82A}">
                    <a16:rowId xmlns:a16="http://schemas.microsoft.com/office/drawing/2014/main" val="4025487933"/>
                  </a:ext>
                </a:extLst>
              </a:tr>
              <a:tr h="370840">
                <a:tc>
                  <a:txBody>
                    <a:bodyPr/>
                    <a:lstStyle/>
                    <a:p>
                      <a:r>
                        <a:rPr lang="en-ES" sz="1100" b="1" dirty="0">
                          <a:solidFill>
                            <a:schemeClr val="accent2"/>
                          </a:solidFill>
                          <a:latin typeface="+mn-lt"/>
                        </a:rPr>
                        <a:t>Audeering</a:t>
                      </a:r>
                    </a:p>
                  </a:txBody>
                  <a:tcPr/>
                </a:tc>
                <a:tc>
                  <a:txBody>
                    <a:bodyPr/>
                    <a:lstStyle/>
                    <a:p>
                      <a:r>
                        <a:rPr lang="en-GB" sz="1100" dirty="0">
                          <a:latin typeface="+mn-lt"/>
                        </a:rPr>
                        <a:t>https://</a:t>
                      </a:r>
                      <a:r>
                        <a:rPr lang="en-GB" sz="1100" dirty="0" err="1">
                          <a:latin typeface="+mn-lt"/>
                        </a:rPr>
                        <a:t>www.audeering.com</a:t>
                      </a:r>
                      <a:r>
                        <a:rPr lang="en-GB" sz="1100" dirty="0">
                          <a:latin typeface="+mn-lt"/>
                        </a:rPr>
                        <a:t>/</a:t>
                      </a:r>
                      <a:endParaRPr lang="en-ES" sz="1100" dirty="0">
                        <a:latin typeface="+mn-lt"/>
                      </a:endParaRPr>
                    </a:p>
                  </a:txBody>
                  <a:tcPr/>
                </a:tc>
                <a:tc>
                  <a:txBody>
                    <a:bodyPr/>
                    <a:lstStyle/>
                    <a:p>
                      <a:pPr algn="just"/>
                      <a:r>
                        <a:rPr lang="en-GB" sz="1100" b="0" i="0" kern="1200">
                          <a:solidFill>
                            <a:schemeClr val="tx1"/>
                          </a:solidFill>
                          <a:effectLst/>
                          <a:latin typeface="+mn-lt"/>
                          <a:ea typeface="+mn-ea"/>
                          <a:cs typeface="+mn-cs"/>
                        </a:rPr>
                        <a:t>Our </a:t>
                      </a:r>
                      <a:r>
                        <a:rPr lang="en-GB" sz="1100" b="0" i="0" kern="1200" dirty="0">
                          <a:solidFill>
                            <a:schemeClr val="tx1"/>
                          </a:solidFill>
                          <a:effectLst/>
                          <a:latin typeface="+mn-lt"/>
                          <a:ea typeface="+mn-ea"/>
                          <a:cs typeface="+mn-cs"/>
                        </a:rPr>
                        <a:t>cutting-edge Voice AI technology enables machines to understand and respond to human vocal expression, ushering in a new age of empathetic AI-interactions. </a:t>
                      </a:r>
                      <a:r>
                        <a:rPr lang="en-GB" sz="1100" b="0" i="0" kern="1200" dirty="0" err="1">
                          <a:solidFill>
                            <a:schemeClr val="tx1"/>
                          </a:solidFill>
                          <a:effectLst/>
                          <a:latin typeface="+mn-lt"/>
                          <a:ea typeface="+mn-ea"/>
                          <a:cs typeface="+mn-cs"/>
                        </a:rPr>
                        <a:t>audEERING</a:t>
                      </a:r>
                      <a:r>
                        <a:rPr lang="en-GB" sz="1100" b="0" i="0" kern="1200" dirty="0">
                          <a:solidFill>
                            <a:schemeClr val="tx1"/>
                          </a:solidFill>
                          <a:effectLst/>
                          <a:latin typeface="+mn-lt"/>
                          <a:ea typeface="+mn-ea"/>
                          <a:cs typeface="+mn-cs"/>
                        </a:rPr>
                        <a:t>® bridges the gap between humans and machines, creating a future where technology is in tune with our tone of voice. </a:t>
                      </a:r>
                      <a:endParaRPr lang="en-ES" sz="1100" dirty="0">
                        <a:latin typeface="+mn-lt"/>
                      </a:endParaRPr>
                    </a:p>
                  </a:txBody>
                  <a:tcPr/>
                </a:tc>
                <a:extLst>
                  <a:ext uri="{0D108BD9-81ED-4DB2-BD59-A6C34878D82A}">
                    <a16:rowId xmlns:a16="http://schemas.microsoft.com/office/drawing/2014/main" val="3622318359"/>
                  </a:ext>
                </a:extLst>
              </a:tr>
              <a:tr h="370840">
                <a:tc>
                  <a:txBody>
                    <a:bodyPr/>
                    <a:lstStyle/>
                    <a:p>
                      <a:r>
                        <a:rPr lang="en-ES" sz="1100" b="1" dirty="0">
                          <a:solidFill>
                            <a:schemeClr val="accent2"/>
                          </a:solidFill>
                          <a:latin typeface="+mn-lt"/>
                        </a:rPr>
                        <a:t>Klaatch</a:t>
                      </a:r>
                    </a:p>
                  </a:txBody>
                  <a:tcPr/>
                </a:tc>
                <a:tc>
                  <a:txBody>
                    <a:bodyPr/>
                    <a:lstStyle/>
                    <a:p>
                      <a:r>
                        <a:rPr lang="en-GB" sz="1100" dirty="0">
                          <a:latin typeface="+mn-lt"/>
                        </a:rPr>
                        <a:t>https://</a:t>
                      </a:r>
                      <a:r>
                        <a:rPr lang="en-GB" sz="1100" dirty="0" err="1">
                          <a:latin typeface="+mn-lt"/>
                        </a:rPr>
                        <a:t>www.klaatch.com</a:t>
                      </a:r>
                      <a:r>
                        <a:rPr lang="en-GB" sz="1100" dirty="0">
                          <a:latin typeface="+mn-lt"/>
                        </a:rPr>
                        <a:t>/</a:t>
                      </a:r>
                      <a:endParaRPr lang="en-ES" sz="1100" dirty="0">
                        <a:latin typeface="+mn-lt"/>
                      </a:endParaRPr>
                    </a:p>
                  </a:txBody>
                  <a:tcPr/>
                </a:tc>
                <a:tc>
                  <a:txBody>
                    <a:bodyPr/>
                    <a:lstStyle/>
                    <a:p>
                      <a:pPr algn="just"/>
                      <a:r>
                        <a:rPr lang="en-GB" sz="1100" b="0" i="0" kern="1200" dirty="0" err="1">
                          <a:solidFill>
                            <a:schemeClr val="tx1"/>
                          </a:solidFill>
                          <a:effectLst/>
                          <a:latin typeface="+mn-lt"/>
                          <a:ea typeface="+mn-ea"/>
                          <a:cs typeface="+mn-cs"/>
                        </a:rPr>
                        <a:t>Klaatch</a:t>
                      </a:r>
                      <a:r>
                        <a:rPr lang="en-GB" sz="1100" b="0" i="0" kern="1200" dirty="0">
                          <a:solidFill>
                            <a:schemeClr val="tx1"/>
                          </a:solidFill>
                          <a:effectLst/>
                          <a:latin typeface="+mn-lt"/>
                          <a:ea typeface="+mn-ea"/>
                          <a:cs typeface="+mn-cs"/>
                        </a:rPr>
                        <a:t> has developed the Social Quotient, the first holistic measure of individual and community social connection that finally provides the information you need to increase social connection, reduce loneliness, and improve performance. </a:t>
                      </a:r>
                      <a:endParaRPr lang="en-ES" sz="1100" dirty="0">
                        <a:latin typeface="+mn-lt"/>
                      </a:endParaRPr>
                    </a:p>
                  </a:txBody>
                  <a:tcPr/>
                </a:tc>
                <a:extLst>
                  <a:ext uri="{0D108BD9-81ED-4DB2-BD59-A6C34878D82A}">
                    <a16:rowId xmlns:a16="http://schemas.microsoft.com/office/drawing/2014/main" val="2195139931"/>
                  </a:ext>
                </a:extLst>
              </a:tr>
              <a:tr h="370840">
                <a:tc>
                  <a:txBody>
                    <a:bodyPr/>
                    <a:lstStyle/>
                    <a:p>
                      <a:r>
                        <a:rPr lang="en-ES" sz="1100" b="1" dirty="0">
                          <a:solidFill>
                            <a:schemeClr val="accent2"/>
                          </a:solidFill>
                          <a:latin typeface="+mn-lt"/>
                        </a:rPr>
                        <a:t>Phonely</a:t>
                      </a:r>
                    </a:p>
                  </a:txBody>
                  <a:tcPr/>
                </a:tc>
                <a:tc>
                  <a:txBody>
                    <a:bodyPr/>
                    <a:lstStyle/>
                    <a:p>
                      <a:r>
                        <a:rPr lang="en-GB" sz="1100" dirty="0">
                          <a:latin typeface="+mn-lt"/>
                        </a:rPr>
                        <a:t>https://</a:t>
                      </a:r>
                      <a:r>
                        <a:rPr lang="en-GB" sz="1100" dirty="0" err="1">
                          <a:latin typeface="+mn-lt"/>
                        </a:rPr>
                        <a:t>www.phonely.ai</a:t>
                      </a:r>
                      <a:r>
                        <a:rPr lang="en-GB" sz="1100" dirty="0">
                          <a:latin typeface="+mn-lt"/>
                        </a:rPr>
                        <a:t>/product</a:t>
                      </a:r>
                      <a:endParaRPr lang="en-ES" sz="1100" dirty="0">
                        <a:latin typeface="+mn-lt"/>
                      </a:endParaRPr>
                    </a:p>
                  </a:txBody>
                  <a:tcPr/>
                </a:tc>
                <a:tc>
                  <a:txBody>
                    <a:bodyPr/>
                    <a:lstStyle/>
                    <a:p>
                      <a:pPr algn="just"/>
                      <a:r>
                        <a:rPr lang="en-GB" sz="1100" b="0" i="0" kern="1200" dirty="0">
                          <a:solidFill>
                            <a:schemeClr val="tx1"/>
                          </a:solidFill>
                          <a:effectLst/>
                          <a:latin typeface="+mn-lt"/>
                          <a:ea typeface="+mn-ea"/>
                          <a:cs typeface="+mn-cs"/>
                        </a:rPr>
                        <a:t>Everything you need to answer any call with AI </a:t>
                      </a:r>
                    </a:p>
                    <a:p>
                      <a:pPr algn="just"/>
                      <a:r>
                        <a:rPr lang="en-GB" sz="1100" b="0" i="0" kern="1200" dirty="0" err="1">
                          <a:solidFill>
                            <a:schemeClr val="tx1"/>
                          </a:solidFill>
                          <a:effectLst/>
                          <a:latin typeface="+mn-lt"/>
                          <a:ea typeface="+mn-ea"/>
                          <a:cs typeface="+mn-cs"/>
                        </a:rPr>
                        <a:t>Phonely</a:t>
                      </a:r>
                      <a:r>
                        <a:rPr lang="en-GB" sz="1100" b="0" i="0" kern="1200" dirty="0">
                          <a:solidFill>
                            <a:schemeClr val="tx1"/>
                          </a:solidFill>
                          <a:effectLst/>
                          <a:latin typeface="+mn-lt"/>
                          <a:ea typeface="+mn-ea"/>
                          <a:cs typeface="+mn-cs"/>
                        </a:rPr>
                        <a:t> gives you all the tools you need to harness voice AI, empowering you to reduce costs  and scale your contact </a:t>
                      </a:r>
                      <a:r>
                        <a:rPr lang="en-GB" sz="1100" b="0" i="0" kern="1200" dirty="0" err="1">
                          <a:solidFill>
                            <a:schemeClr val="tx1"/>
                          </a:solidFill>
                          <a:effectLst/>
                          <a:latin typeface="+mn-lt"/>
                          <a:ea typeface="+mn-ea"/>
                          <a:cs typeface="+mn-cs"/>
                        </a:rPr>
                        <a:t>center</a:t>
                      </a:r>
                      <a:r>
                        <a:rPr lang="en-GB" sz="1100" b="0" i="0" kern="1200" dirty="0">
                          <a:solidFill>
                            <a:schemeClr val="tx1"/>
                          </a:solidFill>
                          <a:effectLst/>
                          <a:latin typeface="+mn-lt"/>
                          <a:ea typeface="+mn-ea"/>
                          <a:cs typeface="+mn-cs"/>
                        </a:rPr>
                        <a:t> effortlessly.</a:t>
                      </a:r>
                    </a:p>
                  </a:txBody>
                  <a:tcPr/>
                </a:tc>
                <a:extLst>
                  <a:ext uri="{0D108BD9-81ED-4DB2-BD59-A6C34878D82A}">
                    <a16:rowId xmlns:a16="http://schemas.microsoft.com/office/drawing/2014/main" val="3878212476"/>
                  </a:ext>
                </a:extLst>
              </a:tr>
              <a:tr h="370840">
                <a:tc>
                  <a:txBody>
                    <a:bodyPr/>
                    <a:lstStyle/>
                    <a:p>
                      <a:r>
                        <a:rPr lang="en-ES" sz="1100" b="1" dirty="0">
                          <a:solidFill>
                            <a:schemeClr val="accent2"/>
                          </a:solidFill>
                          <a:latin typeface="+mn-lt"/>
                        </a:rPr>
                        <a:t>Virtuosis</a:t>
                      </a:r>
                    </a:p>
                  </a:txBody>
                  <a:tcPr/>
                </a:tc>
                <a:tc>
                  <a:txBody>
                    <a:bodyPr/>
                    <a:lstStyle/>
                    <a:p>
                      <a:r>
                        <a:rPr lang="en-GB" sz="1100" dirty="0">
                          <a:latin typeface="+mn-lt"/>
                        </a:rPr>
                        <a:t>https://</a:t>
                      </a:r>
                      <a:r>
                        <a:rPr lang="en-GB" sz="1100" dirty="0" err="1">
                          <a:latin typeface="+mn-lt"/>
                        </a:rPr>
                        <a:t>www.virtuosis.ai</a:t>
                      </a:r>
                      <a:r>
                        <a:rPr lang="en-GB" sz="1100" dirty="0">
                          <a:latin typeface="+mn-lt"/>
                        </a:rPr>
                        <a:t>/</a:t>
                      </a:r>
                      <a:endParaRPr lang="en-ES" sz="1100" dirty="0">
                        <a:latin typeface="+mn-lt"/>
                      </a:endParaRPr>
                    </a:p>
                  </a:txBody>
                  <a:tcPr/>
                </a:tc>
                <a:tc>
                  <a:txBody>
                    <a:bodyPr/>
                    <a:lstStyle/>
                    <a:p>
                      <a:pPr algn="just"/>
                      <a:r>
                        <a:rPr lang="en-GB" sz="1100" b="0" i="0" kern="1200" dirty="0">
                          <a:solidFill>
                            <a:schemeClr val="tx1"/>
                          </a:solidFill>
                          <a:effectLst/>
                          <a:latin typeface="+mn-lt"/>
                          <a:ea typeface="+mn-ea"/>
                          <a:cs typeface="+mn-cs"/>
                        </a:rPr>
                        <a:t>Track mood and engagement, prevent burnout, and early-detect team conflicts. Identify individual needs and automatically recommend the best support. </a:t>
                      </a:r>
                    </a:p>
                  </a:txBody>
                  <a:tcPr/>
                </a:tc>
                <a:extLst>
                  <a:ext uri="{0D108BD9-81ED-4DB2-BD59-A6C34878D82A}">
                    <a16:rowId xmlns:a16="http://schemas.microsoft.com/office/drawing/2014/main" val="1391147746"/>
                  </a:ext>
                </a:extLst>
              </a:tr>
              <a:tr h="370840">
                <a:tc>
                  <a:txBody>
                    <a:bodyPr/>
                    <a:lstStyle/>
                    <a:p>
                      <a:r>
                        <a:rPr lang="en-ES" sz="1100" b="1" dirty="0">
                          <a:solidFill>
                            <a:schemeClr val="accent2"/>
                          </a:solidFill>
                          <a:latin typeface="+mn-lt"/>
                        </a:rPr>
                        <a:t>Sonde</a:t>
                      </a:r>
                    </a:p>
                  </a:txBody>
                  <a:tcPr/>
                </a:tc>
                <a:tc>
                  <a:txBody>
                    <a:bodyPr/>
                    <a:lstStyle/>
                    <a:p>
                      <a:r>
                        <a:rPr lang="en-GB" sz="1100" dirty="0">
                          <a:latin typeface="+mn-lt"/>
                        </a:rPr>
                        <a:t>https://</a:t>
                      </a:r>
                      <a:r>
                        <a:rPr lang="en-GB" sz="1100" dirty="0" err="1">
                          <a:latin typeface="+mn-lt"/>
                        </a:rPr>
                        <a:t>www.sondehealth.com</a:t>
                      </a:r>
                      <a:r>
                        <a:rPr lang="en-GB" sz="1100" dirty="0">
                          <a:latin typeface="+mn-lt"/>
                        </a:rPr>
                        <a:t>/</a:t>
                      </a:r>
                      <a:endParaRPr lang="en-ES" sz="1100" dirty="0">
                        <a:latin typeface="+mn-lt"/>
                      </a:endParaRPr>
                    </a:p>
                  </a:txBody>
                  <a:tcPr/>
                </a:tc>
                <a:tc>
                  <a:txBody>
                    <a:bodyPr/>
                    <a:lstStyle/>
                    <a:p>
                      <a:pPr algn="just"/>
                      <a:r>
                        <a:rPr lang="en-GB" sz="1100" b="0" i="0" kern="1200" dirty="0">
                          <a:solidFill>
                            <a:schemeClr val="tx1"/>
                          </a:solidFill>
                          <a:effectLst/>
                          <a:latin typeface="+mn-lt"/>
                          <a:ea typeface="+mn-ea"/>
                          <a:cs typeface="+mn-cs"/>
                        </a:rPr>
                        <a:t>Sonde’s API/SDK platform makes it easy to integrate vocal biomarker analysis into your organization’s health initiatives to gain new insights into users’ mental, cognitive and/or respiratory fitness.</a:t>
                      </a:r>
                    </a:p>
                  </a:txBody>
                  <a:tcPr/>
                </a:tc>
                <a:extLst>
                  <a:ext uri="{0D108BD9-81ED-4DB2-BD59-A6C34878D82A}">
                    <a16:rowId xmlns:a16="http://schemas.microsoft.com/office/drawing/2014/main" val="1994767131"/>
                  </a:ext>
                </a:extLst>
              </a:tr>
              <a:tr h="370840">
                <a:tc>
                  <a:txBody>
                    <a:bodyPr/>
                    <a:lstStyle/>
                    <a:p>
                      <a:r>
                        <a:rPr lang="en-GB" sz="1100" b="1" dirty="0" err="1">
                          <a:solidFill>
                            <a:schemeClr val="accent2"/>
                          </a:solidFill>
                          <a:latin typeface="+mn-lt"/>
                        </a:rPr>
                        <a:t>Sonaphi</a:t>
                      </a:r>
                      <a:endParaRPr lang="en-ES" sz="1100" b="1" dirty="0">
                        <a:solidFill>
                          <a:schemeClr val="accent2"/>
                        </a:solidFill>
                        <a:latin typeface="+mn-lt"/>
                      </a:endParaRPr>
                    </a:p>
                  </a:txBody>
                  <a:tcPr/>
                </a:tc>
                <a:tc>
                  <a:txBody>
                    <a:bodyPr/>
                    <a:lstStyle/>
                    <a:p>
                      <a:r>
                        <a:rPr lang="en-GB" sz="1100" dirty="0">
                          <a:latin typeface="+mn-lt"/>
                        </a:rPr>
                        <a:t>https://</a:t>
                      </a:r>
                      <a:r>
                        <a:rPr lang="en-GB" sz="1100" dirty="0" err="1">
                          <a:latin typeface="+mn-lt"/>
                        </a:rPr>
                        <a:t>sonaphi.com</a:t>
                      </a:r>
                      <a:r>
                        <a:rPr lang="en-GB" sz="1100" dirty="0">
                          <a:latin typeface="+mn-lt"/>
                        </a:rPr>
                        <a:t>/</a:t>
                      </a:r>
                      <a:endParaRPr lang="en-ES" sz="1100" dirty="0">
                        <a:latin typeface="+mn-lt"/>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1100" b="0" i="0" kern="1200" dirty="0" err="1">
                          <a:solidFill>
                            <a:schemeClr val="tx1"/>
                          </a:solidFill>
                          <a:effectLst/>
                          <a:latin typeface="+mn-lt"/>
                          <a:ea typeface="+mn-ea"/>
                          <a:cs typeface="+mn-cs"/>
                        </a:rPr>
                        <a:t>Sonaphi</a:t>
                      </a:r>
                      <a:r>
                        <a:rPr lang="en-GB" sz="1100" b="0" i="0" kern="1200" dirty="0">
                          <a:solidFill>
                            <a:schemeClr val="tx1"/>
                          </a:solidFill>
                          <a:effectLst/>
                          <a:latin typeface="+mn-lt"/>
                          <a:ea typeface="+mn-ea"/>
                          <a:cs typeface="+mn-cs"/>
                        </a:rPr>
                        <a:t> is a machine learning analysis solution that generates health assessments from a 30-second smartphone voice recording. Results are fast, affordable, &amp; easy. From general wellness insights to specific health conditions including.</a:t>
                      </a:r>
                    </a:p>
                  </a:txBody>
                  <a:tcPr/>
                </a:tc>
                <a:extLst>
                  <a:ext uri="{0D108BD9-81ED-4DB2-BD59-A6C34878D82A}">
                    <a16:rowId xmlns:a16="http://schemas.microsoft.com/office/drawing/2014/main" val="1473394367"/>
                  </a:ext>
                </a:extLst>
              </a:tr>
            </a:tbl>
          </a:graphicData>
        </a:graphic>
      </p:graphicFrame>
    </p:spTree>
    <p:extLst>
      <p:ext uri="{BB962C8B-B14F-4D97-AF65-F5344CB8AC3E}">
        <p14:creationId xmlns:p14="http://schemas.microsoft.com/office/powerpoint/2010/main" val="2757599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810926-EE72-39E6-B59E-87473B4FF029}"/>
              </a:ext>
            </a:extLst>
          </p:cNvPr>
          <p:cNvSpPr>
            <a:spLocks noGrp="1"/>
          </p:cNvSpPr>
          <p:nvPr>
            <p:ph type="body" sz="quarter" idx="111"/>
          </p:nvPr>
        </p:nvSpPr>
        <p:spPr/>
        <p:txBody>
          <a:bodyPr/>
          <a:lstStyle/>
          <a:p>
            <a:endParaRPr lang="en-ES"/>
          </a:p>
        </p:txBody>
      </p:sp>
      <p:sp>
        <p:nvSpPr>
          <p:cNvPr id="3" name="Date Placeholder 2">
            <a:extLst>
              <a:ext uri="{FF2B5EF4-FFF2-40B4-BE49-F238E27FC236}">
                <a16:creationId xmlns:a16="http://schemas.microsoft.com/office/drawing/2014/main" id="{E8AD5D71-63FC-6D06-4425-12B591BBE12E}"/>
              </a:ext>
            </a:extLst>
          </p:cNvPr>
          <p:cNvSpPr>
            <a:spLocks noGrp="1"/>
          </p:cNvSpPr>
          <p:nvPr>
            <p:ph type="dt" sz="half" idx="20"/>
          </p:nvPr>
        </p:nvSpPr>
        <p:spPr/>
        <p:txBody>
          <a:bodyPr/>
          <a:lstStyle/>
          <a:p>
            <a:endParaRPr lang="en-GB"/>
          </a:p>
        </p:txBody>
      </p:sp>
      <p:sp>
        <p:nvSpPr>
          <p:cNvPr id="4" name="Title 3">
            <a:extLst>
              <a:ext uri="{FF2B5EF4-FFF2-40B4-BE49-F238E27FC236}">
                <a16:creationId xmlns:a16="http://schemas.microsoft.com/office/drawing/2014/main" id="{FA61635A-3F8C-A5FA-CBB5-AAFB1846518A}"/>
              </a:ext>
            </a:extLst>
          </p:cNvPr>
          <p:cNvSpPr>
            <a:spLocks noGrp="1"/>
          </p:cNvSpPr>
          <p:nvPr>
            <p:ph type="title"/>
          </p:nvPr>
        </p:nvSpPr>
        <p:spPr/>
        <p:txBody>
          <a:bodyPr/>
          <a:lstStyle/>
          <a:p>
            <a:r>
              <a:rPr lang="en-ES" dirty="0"/>
              <a:t>Consortiums</a:t>
            </a:r>
          </a:p>
        </p:txBody>
      </p:sp>
      <p:graphicFrame>
        <p:nvGraphicFramePr>
          <p:cNvPr id="7" name="Content Placeholder 6">
            <a:extLst>
              <a:ext uri="{FF2B5EF4-FFF2-40B4-BE49-F238E27FC236}">
                <a16:creationId xmlns:a16="http://schemas.microsoft.com/office/drawing/2014/main" id="{3B79E243-F8CC-3BCC-8655-340967197F8C}"/>
              </a:ext>
            </a:extLst>
          </p:cNvPr>
          <p:cNvGraphicFramePr>
            <a:graphicFrameLocks noGrp="1"/>
          </p:cNvGraphicFramePr>
          <p:nvPr>
            <p:ph sz="quarter" idx="19"/>
            <p:extLst>
              <p:ext uri="{D42A27DB-BD31-4B8C-83A1-F6EECF244321}">
                <p14:modId xmlns:p14="http://schemas.microsoft.com/office/powerpoint/2010/main" val="2130806399"/>
              </p:ext>
            </p:extLst>
          </p:nvPr>
        </p:nvGraphicFramePr>
        <p:xfrm>
          <a:off x="5486400" y="404813"/>
          <a:ext cx="6096000" cy="4765040"/>
        </p:xfrm>
        <a:graphic>
          <a:graphicData uri="http://schemas.openxmlformats.org/drawingml/2006/table">
            <a:tbl>
              <a:tblPr firstRow="1" bandRow="1">
                <a:tableStyleId>{3B4B98B0-60AC-42C2-AFA5-B58CD77FA1E5}</a:tableStyleId>
              </a:tblPr>
              <a:tblGrid>
                <a:gridCol w="1350818">
                  <a:extLst>
                    <a:ext uri="{9D8B030D-6E8A-4147-A177-3AD203B41FA5}">
                      <a16:colId xmlns:a16="http://schemas.microsoft.com/office/drawing/2014/main" val="1239896242"/>
                    </a:ext>
                  </a:extLst>
                </a:gridCol>
                <a:gridCol w="2608118">
                  <a:extLst>
                    <a:ext uri="{9D8B030D-6E8A-4147-A177-3AD203B41FA5}">
                      <a16:colId xmlns:a16="http://schemas.microsoft.com/office/drawing/2014/main" val="3849412229"/>
                    </a:ext>
                  </a:extLst>
                </a:gridCol>
                <a:gridCol w="2137064">
                  <a:extLst>
                    <a:ext uri="{9D8B030D-6E8A-4147-A177-3AD203B41FA5}">
                      <a16:colId xmlns:a16="http://schemas.microsoft.com/office/drawing/2014/main" val="1074686777"/>
                    </a:ext>
                  </a:extLst>
                </a:gridCol>
              </a:tblGrid>
              <a:tr h="370840">
                <a:tc>
                  <a:txBody>
                    <a:bodyPr/>
                    <a:lstStyle/>
                    <a:p>
                      <a:r>
                        <a:rPr lang="en-ES" dirty="0"/>
                        <a:t>Name</a:t>
                      </a:r>
                    </a:p>
                  </a:txBody>
                  <a:tcPr/>
                </a:tc>
                <a:tc>
                  <a:txBody>
                    <a:bodyPr/>
                    <a:lstStyle/>
                    <a:p>
                      <a:r>
                        <a:rPr lang="en-ES" dirty="0"/>
                        <a:t>Web</a:t>
                      </a:r>
                    </a:p>
                  </a:txBody>
                  <a:tcPr/>
                </a:tc>
                <a:tc>
                  <a:txBody>
                    <a:bodyPr/>
                    <a:lstStyle/>
                    <a:p>
                      <a:r>
                        <a:rPr lang="en-ES" dirty="0"/>
                        <a:t>Description</a:t>
                      </a:r>
                    </a:p>
                  </a:txBody>
                  <a:tcPr/>
                </a:tc>
                <a:extLst>
                  <a:ext uri="{0D108BD9-81ED-4DB2-BD59-A6C34878D82A}">
                    <a16:rowId xmlns:a16="http://schemas.microsoft.com/office/drawing/2014/main" val="2057416650"/>
                  </a:ext>
                </a:extLst>
              </a:tr>
              <a:tr h="370840">
                <a:tc>
                  <a:txBody>
                    <a:bodyPr/>
                    <a:lstStyle/>
                    <a:p>
                      <a:r>
                        <a:rPr lang="en-ES" sz="1400" b="1" dirty="0">
                          <a:solidFill>
                            <a:schemeClr val="accent2"/>
                          </a:solidFill>
                        </a:rPr>
                        <a:t>Bridge2AI Voice</a:t>
                      </a:r>
                    </a:p>
                  </a:txBody>
                  <a:tcPr/>
                </a:tc>
                <a:tc>
                  <a:txBody>
                    <a:bodyPr/>
                    <a:lstStyle/>
                    <a:p>
                      <a:r>
                        <a:rPr lang="en-GB" sz="1400" dirty="0"/>
                        <a:t>https://b2ai-voice.org/</a:t>
                      </a:r>
                      <a:endParaRPr lang="en-ES" sz="1400" dirty="0"/>
                    </a:p>
                  </a:txBody>
                  <a:tcPr/>
                </a:tc>
                <a:tc>
                  <a:txBody>
                    <a:bodyPr/>
                    <a:lstStyle/>
                    <a:p>
                      <a:pPr algn="just"/>
                      <a:r>
                        <a:rPr lang="en-GB" sz="1400" b="0" i="0" kern="1200" dirty="0">
                          <a:solidFill>
                            <a:schemeClr val="tx1"/>
                          </a:solidFill>
                          <a:effectLst/>
                          <a:latin typeface="+mn-lt"/>
                          <a:ea typeface="+mn-ea"/>
                          <a:cs typeface="+mn-cs"/>
                        </a:rPr>
                        <a:t>The Bridge2AI Voice Consortium aims to integrate the use of voice as biomarker of health in clinical care to assist in screening, diagnosis, and treatment of a broad range of diseases. Read on to learn more about this project.</a:t>
                      </a:r>
                      <a:endParaRPr lang="en-ES" sz="1400" dirty="0"/>
                    </a:p>
                  </a:txBody>
                  <a:tcPr/>
                </a:tc>
                <a:extLst>
                  <a:ext uri="{0D108BD9-81ED-4DB2-BD59-A6C34878D82A}">
                    <a16:rowId xmlns:a16="http://schemas.microsoft.com/office/drawing/2014/main" val="1830749294"/>
                  </a:ext>
                </a:extLst>
              </a:tr>
              <a:tr h="370840">
                <a:tc>
                  <a:txBody>
                    <a:bodyPr/>
                    <a:lstStyle/>
                    <a:p>
                      <a:r>
                        <a:rPr lang="en-GB" sz="1400" b="1" dirty="0">
                          <a:solidFill>
                            <a:schemeClr val="accent2"/>
                          </a:solidFill>
                        </a:rPr>
                        <a:t>Colive Voice</a:t>
                      </a:r>
                      <a:endParaRPr lang="en-ES" sz="1400" b="1" dirty="0">
                        <a:solidFill>
                          <a:schemeClr val="accent2"/>
                        </a:solidFill>
                      </a:endParaRPr>
                    </a:p>
                  </a:txBody>
                  <a:tcPr/>
                </a:tc>
                <a:tc>
                  <a:txBody>
                    <a:bodyPr/>
                    <a:lstStyle/>
                    <a:p>
                      <a:r>
                        <a:rPr lang="en-GB" sz="1400" dirty="0"/>
                        <a:t>https://</a:t>
                      </a:r>
                      <a:r>
                        <a:rPr lang="en-GB" sz="1400" dirty="0" err="1"/>
                        <a:t>www.colivevoice.org</a:t>
                      </a:r>
                      <a:r>
                        <a:rPr lang="en-GB" sz="1400" dirty="0"/>
                        <a:t>/</a:t>
                      </a:r>
                      <a:r>
                        <a:rPr lang="en-GB" sz="1400" dirty="0" err="1"/>
                        <a:t>en</a:t>
                      </a:r>
                      <a:r>
                        <a:rPr lang="en-GB" sz="1400" dirty="0"/>
                        <a:t>/</a:t>
                      </a:r>
                      <a:endParaRPr lang="en-ES" sz="1400" dirty="0"/>
                    </a:p>
                  </a:txBody>
                  <a:tcPr/>
                </a:tc>
                <a:tc>
                  <a:txBody>
                    <a:bodyPr/>
                    <a:lstStyle/>
                    <a:p>
                      <a:pPr algn="just"/>
                      <a:r>
                        <a:rPr lang="en-GB" sz="1400" b="0" i="0" kern="1200" dirty="0">
                          <a:solidFill>
                            <a:schemeClr val="tx1"/>
                          </a:solidFill>
                          <a:effectLst/>
                          <a:latin typeface="+mn-lt"/>
                          <a:ea typeface="+mn-ea"/>
                          <a:cs typeface="+mn-cs"/>
                        </a:rPr>
                        <a:t>Colive Voice is a groundbreaking digital health study aiming to identify vocal biomarkers to improve </a:t>
                      </a:r>
                      <a:r>
                        <a:rPr lang="en-GB" sz="1400" b="1" i="0" kern="1200" dirty="0">
                          <a:solidFill>
                            <a:schemeClr val="tx1"/>
                          </a:solidFill>
                          <a:effectLst/>
                          <a:latin typeface="+mn-lt"/>
                          <a:ea typeface="+mn-ea"/>
                          <a:cs typeface="+mn-cs"/>
                        </a:rPr>
                        <a:t>diagnosis </a:t>
                      </a:r>
                      <a:r>
                        <a:rPr lang="en-GB" sz="1400" b="0" i="0" kern="1200" dirty="0">
                          <a:solidFill>
                            <a:schemeClr val="tx1"/>
                          </a:solidFill>
                          <a:effectLst/>
                          <a:latin typeface="+mn-lt"/>
                          <a:ea typeface="+mn-ea"/>
                          <a:cs typeface="+mn-cs"/>
                        </a:rPr>
                        <a:t>and </a:t>
                      </a:r>
                      <a:r>
                        <a:rPr lang="en-GB" sz="1400" b="1" i="0" kern="1200" dirty="0">
                          <a:solidFill>
                            <a:schemeClr val="tx1"/>
                          </a:solidFill>
                          <a:effectLst/>
                          <a:latin typeface="+mn-lt"/>
                          <a:ea typeface="+mn-ea"/>
                          <a:cs typeface="+mn-cs"/>
                        </a:rPr>
                        <a:t>monitoring </a:t>
                      </a:r>
                      <a:r>
                        <a:rPr lang="en-GB" sz="1400" b="0" i="0" kern="1200" dirty="0">
                          <a:solidFill>
                            <a:schemeClr val="tx1"/>
                          </a:solidFill>
                          <a:effectLst/>
                          <a:latin typeface="+mn-lt"/>
                          <a:ea typeface="+mn-ea"/>
                          <a:cs typeface="+mn-cs"/>
                        </a:rPr>
                        <a:t>of symptoms and diseases.</a:t>
                      </a:r>
                      <a:endParaRPr lang="en-ES" sz="1400" dirty="0"/>
                    </a:p>
                  </a:txBody>
                  <a:tcPr/>
                </a:tc>
                <a:extLst>
                  <a:ext uri="{0D108BD9-81ED-4DB2-BD59-A6C34878D82A}">
                    <a16:rowId xmlns:a16="http://schemas.microsoft.com/office/drawing/2014/main" val="361167122"/>
                  </a:ext>
                </a:extLst>
              </a:tr>
              <a:tr h="370840">
                <a:tc>
                  <a:txBody>
                    <a:bodyPr/>
                    <a:lstStyle/>
                    <a:p>
                      <a:endParaRPr lang="en-ES" dirty="0"/>
                    </a:p>
                  </a:txBody>
                  <a:tcPr/>
                </a:tc>
                <a:tc>
                  <a:txBody>
                    <a:bodyPr/>
                    <a:lstStyle/>
                    <a:p>
                      <a:endParaRPr lang="en-ES"/>
                    </a:p>
                  </a:txBody>
                  <a:tcPr/>
                </a:tc>
                <a:tc>
                  <a:txBody>
                    <a:bodyPr/>
                    <a:lstStyle/>
                    <a:p>
                      <a:endParaRPr lang="en-ES" dirty="0"/>
                    </a:p>
                  </a:txBody>
                  <a:tcPr/>
                </a:tc>
                <a:extLst>
                  <a:ext uri="{0D108BD9-81ED-4DB2-BD59-A6C34878D82A}">
                    <a16:rowId xmlns:a16="http://schemas.microsoft.com/office/drawing/2014/main" val="2039496760"/>
                  </a:ext>
                </a:extLst>
              </a:tr>
            </a:tbl>
          </a:graphicData>
        </a:graphic>
      </p:graphicFrame>
      <p:sp>
        <p:nvSpPr>
          <p:cNvPr id="6" name="Slide Number Placeholder 5">
            <a:extLst>
              <a:ext uri="{FF2B5EF4-FFF2-40B4-BE49-F238E27FC236}">
                <a16:creationId xmlns:a16="http://schemas.microsoft.com/office/drawing/2014/main" id="{2D0B19A8-23AC-23E8-BB68-C21C26951163}"/>
              </a:ext>
            </a:extLst>
          </p:cNvPr>
          <p:cNvSpPr>
            <a:spLocks noGrp="1"/>
          </p:cNvSpPr>
          <p:nvPr>
            <p:ph type="sldNum" sz="quarter" idx="22"/>
          </p:nvPr>
        </p:nvSpPr>
        <p:spPr/>
        <p:txBody>
          <a:bodyPr/>
          <a:lstStyle/>
          <a:p>
            <a:fld id="{F8E47D07-9D1E-4FE9-B31A-2F5863681021}" type="slidenum">
              <a:rPr lang="en-GB" smtClean="0"/>
              <a:pPr/>
              <a:t>16</a:t>
            </a:fld>
            <a:endParaRPr lang="en-GB"/>
          </a:p>
        </p:txBody>
      </p:sp>
    </p:spTree>
    <p:extLst>
      <p:ext uri="{BB962C8B-B14F-4D97-AF65-F5344CB8AC3E}">
        <p14:creationId xmlns:p14="http://schemas.microsoft.com/office/powerpoint/2010/main" val="4267471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5F1840-B4C5-2217-BC5D-AFE2A2A30942}"/>
              </a:ext>
            </a:extLst>
          </p:cNvPr>
          <p:cNvSpPr>
            <a:spLocks noGrp="1"/>
          </p:cNvSpPr>
          <p:nvPr>
            <p:ph type="body" sz="quarter" idx="111"/>
          </p:nvPr>
        </p:nvSpPr>
        <p:spPr/>
        <p:txBody>
          <a:bodyPr/>
          <a:lstStyle/>
          <a:p>
            <a:endParaRPr lang="en-ES"/>
          </a:p>
        </p:txBody>
      </p:sp>
      <p:sp>
        <p:nvSpPr>
          <p:cNvPr id="3" name="Date Placeholder 2">
            <a:extLst>
              <a:ext uri="{FF2B5EF4-FFF2-40B4-BE49-F238E27FC236}">
                <a16:creationId xmlns:a16="http://schemas.microsoft.com/office/drawing/2014/main" id="{096069BF-A52F-0503-6C24-39912A32ECB4}"/>
              </a:ext>
            </a:extLst>
          </p:cNvPr>
          <p:cNvSpPr>
            <a:spLocks noGrp="1"/>
          </p:cNvSpPr>
          <p:nvPr>
            <p:ph type="dt" sz="half" idx="20"/>
          </p:nvPr>
        </p:nvSpPr>
        <p:spPr/>
        <p:txBody>
          <a:bodyPr/>
          <a:lstStyle/>
          <a:p>
            <a:endParaRPr lang="en-GB"/>
          </a:p>
        </p:txBody>
      </p:sp>
      <p:sp>
        <p:nvSpPr>
          <p:cNvPr id="4" name="Title 3">
            <a:extLst>
              <a:ext uri="{FF2B5EF4-FFF2-40B4-BE49-F238E27FC236}">
                <a16:creationId xmlns:a16="http://schemas.microsoft.com/office/drawing/2014/main" id="{C9659F8A-3F63-F294-E847-BACE711480E9}"/>
              </a:ext>
            </a:extLst>
          </p:cNvPr>
          <p:cNvSpPr>
            <a:spLocks noGrp="1"/>
          </p:cNvSpPr>
          <p:nvPr>
            <p:ph type="title"/>
          </p:nvPr>
        </p:nvSpPr>
        <p:spPr/>
        <p:txBody>
          <a:bodyPr/>
          <a:lstStyle/>
          <a:p>
            <a:r>
              <a:rPr lang="en-ES" dirty="0"/>
              <a:t>Advantages of voice biomarkers</a:t>
            </a:r>
          </a:p>
        </p:txBody>
      </p:sp>
      <p:sp>
        <p:nvSpPr>
          <p:cNvPr id="5" name="Content Placeholder 4">
            <a:extLst>
              <a:ext uri="{FF2B5EF4-FFF2-40B4-BE49-F238E27FC236}">
                <a16:creationId xmlns:a16="http://schemas.microsoft.com/office/drawing/2014/main" id="{5C10E805-4CDA-A74D-C7CF-84D32D99012F}"/>
              </a:ext>
            </a:extLst>
          </p:cNvPr>
          <p:cNvSpPr>
            <a:spLocks noGrp="1"/>
          </p:cNvSpPr>
          <p:nvPr>
            <p:ph sz="quarter" idx="19"/>
          </p:nvPr>
        </p:nvSpPr>
        <p:spPr/>
        <p:txBody>
          <a:bodyPr/>
          <a:lstStyle/>
          <a:p>
            <a:pPr algn="just"/>
            <a:r>
              <a:rPr lang="en-GB" sz="1800" dirty="0"/>
              <a:t>Voice and speech, by their very nature, </a:t>
            </a:r>
            <a:r>
              <a:rPr lang="en-GB" sz="1800" b="1" dirty="0"/>
              <a:t>encapsulate a lot of health-related information</a:t>
            </a:r>
            <a:r>
              <a:rPr lang="en-GB" sz="1800" dirty="0"/>
              <a:t>, such as, but not restricted to our emotional state, cognitive function, respiratory health, or neuromuscular changes.</a:t>
            </a:r>
          </a:p>
          <a:p>
            <a:pPr algn="just"/>
            <a:r>
              <a:rPr lang="en-GB" sz="1800" dirty="0"/>
              <a:t>Voice and speech data remain a </a:t>
            </a:r>
            <a:r>
              <a:rPr lang="en-GB" sz="1800" b="1" dirty="0"/>
              <a:t>largely underutilized </a:t>
            </a:r>
            <a:r>
              <a:rPr lang="en-GB" sz="1800" dirty="0"/>
              <a:t>resource in clinical research, mostly due to the </a:t>
            </a:r>
            <a:r>
              <a:rPr lang="en-GB" sz="1800" b="1" i="1" dirty="0"/>
              <a:t>lack of standards and processes</a:t>
            </a:r>
            <a:r>
              <a:rPr lang="en-GB" sz="1800" dirty="0"/>
              <a:t> to integrate voice biomarkers into clinical trials.</a:t>
            </a:r>
          </a:p>
          <a:p>
            <a:pPr algn="just"/>
            <a:r>
              <a:rPr lang="en-GB" sz="1800" dirty="0"/>
              <a:t>Voice data can be collected </a:t>
            </a:r>
            <a:r>
              <a:rPr lang="en-GB" sz="1800" b="1" dirty="0"/>
              <a:t>non-invasively</a:t>
            </a:r>
            <a:r>
              <a:rPr lang="en-GB" sz="1800" dirty="0"/>
              <a:t> and </a:t>
            </a:r>
            <a:r>
              <a:rPr lang="en-GB" sz="1800" b="1" dirty="0"/>
              <a:t>regularly</a:t>
            </a:r>
            <a:r>
              <a:rPr lang="en-GB" sz="1800" dirty="0"/>
              <a:t>, providing a dynamic picture of an individual’s health over time. </a:t>
            </a:r>
          </a:p>
          <a:p>
            <a:pPr algn="just"/>
            <a:r>
              <a:rPr lang="en-GB" sz="1800" dirty="0"/>
              <a:t>This aspect is especially critical in the </a:t>
            </a:r>
            <a:r>
              <a:rPr lang="en-GB" sz="1800" b="1" dirty="0"/>
              <a:t>context of chronic diseases</a:t>
            </a:r>
            <a:r>
              <a:rPr lang="en-GB" sz="1800" dirty="0"/>
              <a:t>, where patients might find </a:t>
            </a:r>
            <a:r>
              <a:rPr lang="en-GB" sz="1800" b="1" dirty="0"/>
              <a:t>frequent clinical visits</a:t>
            </a:r>
            <a:r>
              <a:rPr lang="en-GB" sz="1800" dirty="0"/>
              <a:t> to be a substantial </a:t>
            </a:r>
            <a:r>
              <a:rPr lang="en-GB" sz="1800" b="1" dirty="0"/>
              <a:t>burden</a:t>
            </a:r>
            <a:r>
              <a:rPr lang="en-GB" sz="1800" dirty="0"/>
              <a:t>.</a:t>
            </a:r>
          </a:p>
          <a:p>
            <a:pPr algn="just"/>
            <a:r>
              <a:rPr lang="en-GB" sz="1800" dirty="0"/>
              <a:t>The </a:t>
            </a:r>
            <a:r>
              <a:rPr lang="en-GB" sz="1800" b="1" dirty="0"/>
              <a:t>low-cost implications </a:t>
            </a:r>
            <a:r>
              <a:rPr lang="en-GB" sz="1800" dirty="0"/>
              <a:t>of integrating voice data into clinical trials are noteworthy.</a:t>
            </a:r>
            <a:endParaRPr lang="en-ES" sz="1800" dirty="0"/>
          </a:p>
        </p:txBody>
      </p:sp>
      <p:sp>
        <p:nvSpPr>
          <p:cNvPr id="6" name="Slide Number Placeholder 5">
            <a:extLst>
              <a:ext uri="{FF2B5EF4-FFF2-40B4-BE49-F238E27FC236}">
                <a16:creationId xmlns:a16="http://schemas.microsoft.com/office/drawing/2014/main" id="{81ADCDB1-D6FB-D222-EC74-C31BD25CD7BC}"/>
              </a:ext>
            </a:extLst>
          </p:cNvPr>
          <p:cNvSpPr>
            <a:spLocks noGrp="1"/>
          </p:cNvSpPr>
          <p:nvPr>
            <p:ph type="sldNum" sz="quarter" idx="22"/>
          </p:nvPr>
        </p:nvSpPr>
        <p:spPr/>
        <p:txBody>
          <a:bodyPr/>
          <a:lstStyle/>
          <a:p>
            <a:fld id="{F8E47D07-9D1E-4FE9-B31A-2F5863681021}" type="slidenum">
              <a:rPr lang="en-GB" smtClean="0"/>
              <a:pPr/>
              <a:t>17</a:t>
            </a:fld>
            <a:endParaRPr lang="en-GB"/>
          </a:p>
        </p:txBody>
      </p:sp>
    </p:spTree>
    <p:extLst>
      <p:ext uri="{BB962C8B-B14F-4D97-AF65-F5344CB8AC3E}">
        <p14:creationId xmlns:p14="http://schemas.microsoft.com/office/powerpoint/2010/main" val="8481442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6269DB-1B32-428D-3DB6-8251ADB8976F}"/>
              </a:ext>
            </a:extLst>
          </p:cNvPr>
          <p:cNvSpPr>
            <a:spLocks noGrp="1"/>
          </p:cNvSpPr>
          <p:nvPr>
            <p:ph type="body" sz="quarter" idx="111"/>
          </p:nvPr>
        </p:nvSpPr>
        <p:spPr/>
        <p:txBody>
          <a:bodyPr/>
          <a:lstStyle/>
          <a:p>
            <a:endParaRPr lang="en-ES"/>
          </a:p>
        </p:txBody>
      </p:sp>
      <p:sp>
        <p:nvSpPr>
          <p:cNvPr id="3" name="Date Placeholder 2">
            <a:extLst>
              <a:ext uri="{FF2B5EF4-FFF2-40B4-BE49-F238E27FC236}">
                <a16:creationId xmlns:a16="http://schemas.microsoft.com/office/drawing/2014/main" id="{CB438597-84FE-EEE6-B118-220C41DD7637}"/>
              </a:ext>
            </a:extLst>
          </p:cNvPr>
          <p:cNvSpPr>
            <a:spLocks noGrp="1"/>
          </p:cNvSpPr>
          <p:nvPr>
            <p:ph type="dt" sz="half" idx="20"/>
          </p:nvPr>
        </p:nvSpPr>
        <p:spPr/>
        <p:txBody>
          <a:bodyPr/>
          <a:lstStyle/>
          <a:p>
            <a:endParaRPr lang="en-GB"/>
          </a:p>
        </p:txBody>
      </p:sp>
      <p:sp>
        <p:nvSpPr>
          <p:cNvPr id="4" name="Title 3">
            <a:extLst>
              <a:ext uri="{FF2B5EF4-FFF2-40B4-BE49-F238E27FC236}">
                <a16:creationId xmlns:a16="http://schemas.microsoft.com/office/drawing/2014/main" id="{B12CE878-4126-AF99-D700-7AB837BB9841}"/>
              </a:ext>
            </a:extLst>
          </p:cNvPr>
          <p:cNvSpPr>
            <a:spLocks noGrp="1"/>
          </p:cNvSpPr>
          <p:nvPr>
            <p:ph type="title"/>
          </p:nvPr>
        </p:nvSpPr>
        <p:spPr/>
        <p:txBody>
          <a:bodyPr/>
          <a:lstStyle/>
          <a:p>
            <a:r>
              <a:rPr lang="en-ES" dirty="0"/>
              <a:t>Challenges of voice biomarkers</a:t>
            </a:r>
          </a:p>
        </p:txBody>
      </p:sp>
      <p:sp>
        <p:nvSpPr>
          <p:cNvPr id="5" name="Content Placeholder 4">
            <a:extLst>
              <a:ext uri="{FF2B5EF4-FFF2-40B4-BE49-F238E27FC236}">
                <a16:creationId xmlns:a16="http://schemas.microsoft.com/office/drawing/2014/main" id="{567A5807-2E3D-3AD0-2530-649087D1C794}"/>
              </a:ext>
            </a:extLst>
          </p:cNvPr>
          <p:cNvSpPr>
            <a:spLocks noGrp="1"/>
          </p:cNvSpPr>
          <p:nvPr>
            <p:ph sz="quarter" idx="19"/>
          </p:nvPr>
        </p:nvSpPr>
        <p:spPr/>
        <p:txBody>
          <a:bodyPr/>
          <a:lstStyle/>
          <a:p>
            <a:pPr algn="just"/>
            <a:r>
              <a:rPr lang="en-GB" sz="1800" b="1" dirty="0"/>
              <a:t>Lack of standardized protocols </a:t>
            </a:r>
            <a:r>
              <a:rPr lang="en-GB" sz="1800" dirty="0"/>
              <a:t>for voice data collection and analysis.</a:t>
            </a:r>
          </a:p>
          <a:p>
            <a:pPr algn="just"/>
            <a:r>
              <a:rPr lang="en-GB" sz="1800" dirty="0"/>
              <a:t>Many voice features are </a:t>
            </a:r>
            <a:r>
              <a:rPr lang="en-GB" sz="1800" b="1" dirty="0"/>
              <a:t>not specific to a single disease or symptom</a:t>
            </a:r>
            <a:r>
              <a:rPr lang="en-GB" sz="1800" dirty="0"/>
              <a:t>. This non-specificity, while challenging, also underscores the potential of voice as a </a:t>
            </a:r>
            <a:r>
              <a:rPr lang="en-GB" sz="1800" b="1" dirty="0"/>
              <a:t>holistic biomarker</a:t>
            </a:r>
            <a:r>
              <a:rPr lang="en-GB" sz="1800" dirty="0"/>
              <a:t> for health.</a:t>
            </a:r>
          </a:p>
          <a:p>
            <a:pPr algn="just"/>
            <a:r>
              <a:rPr lang="en-GB" sz="1800" dirty="0"/>
              <a:t>Voice biomarkers can also become very precisely measurable digital endpoints in the </a:t>
            </a:r>
            <a:r>
              <a:rPr lang="en-GB" sz="1800" b="1" dirty="0"/>
              <a:t>context</a:t>
            </a:r>
            <a:r>
              <a:rPr lang="en-GB" sz="1800" dirty="0"/>
              <a:t> of clinical trials.</a:t>
            </a:r>
          </a:p>
          <a:p>
            <a:pPr algn="just"/>
            <a:r>
              <a:rPr lang="en-GB" sz="1800" b="1" dirty="0"/>
              <a:t>Collecting the data now in a standardized fashion </a:t>
            </a:r>
            <a:r>
              <a:rPr lang="en-GB" sz="1800" dirty="0"/>
              <a:t>can provide an important advantage that can later be explored.</a:t>
            </a:r>
          </a:p>
          <a:p>
            <a:pPr algn="just"/>
            <a:r>
              <a:rPr lang="en-GB" sz="1800" b="1" dirty="0"/>
              <a:t>Ensuring the privacy and security by design </a:t>
            </a:r>
            <a:r>
              <a:rPr lang="en-GB" sz="1800" dirty="0"/>
              <a:t>of voice data is of paramount importance to ensure the buy-in from end users (patients, healthcare professionals) and stakeholders. (i.e., HIPAA, GDPR, AI Act)</a:t>
            </a:r>
            <a:endParaRPr lang="en-ES" sz="1800" dirty="0"/>
          </a:p>
        </p:txBody>
      </p:sp>
      <p:sp>
        <p:nvSpPr>
          <p:cNvPr id="6" name="Slide Number Placeholder 5">
            <a:extLst>
              <a:ext uri="{FF2B5EF4-FFF2-40B4-BE49-F238E27FC236}">
                <a16:creationId xmlns:a16="http://schemas.microsoft.com/office/drawing/2014/main" id="{6BDF595C-D0F7-C975-9329-24C5B1ED301C}"/>
              </a:ext>
            </a:extLst>
          </p:cNvPr>
          <p:cNvSpPr>
            <a:spLocks noGrp="1"/>
          </p:cNvSpPr>
          <p:nvPr>
            <p:ph type="sldNum" sz="quarter" idx="22"/>
          </p:nvPr>
        </p:nvSpPr>
        <p:spPr/>
        <p:txBody>
          <a:bodyPr/>
          <a:lstStyle/>
          <a:p>
            <a:fld id="{F8E47D07-9D1E-4FE9-B31A-2F5863681021}" type="slidenum">
              <a:rPr lang="en-GB" smtClean="0"/>
              <a:pPr/>
              <a:t>18</a:t>
            </a:fld>
            <a:endParaRPr lang="en-GB"/>
          </a:p>
        </p:txBody>
      </p:sp>
    </p:spTree>
    <p:extLst>
      <p:ext uri="{BB962C8B-B14F-4D97-AF65-F5344CB8AC3E}">
        <p14:creationId xmlns:p14="http://schemas.microsoft.com/office/powerpoint/2010/main" val="1335632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35C4C0-1009-5F84-9F36-76D914BAB182}"/>
              </a:ext>
            </a:extLst>
          </p:cNvPr>
          <p:cNvSpPr>
            <a:spLocks noGrp="1"/>
          </p:cNvSpPr>
          <p:nvPr>
            <p:ph type="body" sz="quarter" idx="111"/>
          </p:nvPr>
        </p:nvSpPr>
        <p:spPr/>
        <p:txBody>
          <a:bodyPr/>
          <a:lstStyle/>
          <a:p>
            <a:endParaRPr lang="en-ES"/>
          </a:p>
        </p:txBody>
      </p:sp>
      <p:sp>
        <p:nvSpPr>
          <p:cNvPr id="3" name="Date Placeholder 2">
            <a:extLst>
              <a:ext uri="{FF2B5EF4-FFF2-40B4-BE49-F238E27FC236}">
                <a16:creationId xmlns:a16="http://schemas.microsoft.com/office/drawing/2014/main" id="{CFDC5CCE-FD8D-0D90-BA4A-763CFEAE2732}"/>
              </a:ext>
            </a:extLst>
          </p:cNvPr>
          <p:cNvSpPr>
            <a:spLocks noGrp="1"/>
          </p:cNvSpPr>
          <p:nvPr>
            <p:ph type="dt" sz="half" idx="20"/>
          </p:nvPr>
        </p:nvSpPr>
        <p:spPr/>
        <p:txBody>
          <a:bodyPr/>
          <a:lstStyle/>
          <a:p>
            <a:endParaRPr lang="en-GB"/>
          </a:p>
        </p:txBody>
      </p:sp>
      <p:sp>
        <p:nvSpPr>
          <p:cNvPr id="4" name="Title 3">
            <a:extLst>
              <a:ext uri="{FF2B5EF4-FFF2-40B4-BE49-F238E27FC236}">
                <a16:creationId xmlns:a16="http://schemas.microsoft.com/office/drawing/2014/main" id="{5C594ED5-FB25-01A6-0844-F22200A4A006}"/>
              </a:ext>
            </a:extLst>
          </p:cNvPr>
          <p:cNvSpPr>
            <a:spLocks noGrp="1"/>
          </p:cNvSpPr>
          <p:nvPr>
            <p:ph type="title"/>
          </p:nvPr>
        </p:nvSpPr>
        <p:spPr/>
        <p:txBody>
          <a:bodyPr/>
          <a:lstStyle/>
          <a:p>
            <a:endParaRPr lang="en-ES"/>
          </a:p>
        </p:txBody>
      </p:sp>
      <p:pic>
        <p:nvPicPr>
          <p:cNvPr id="7" name="Content Placeholder 6">
            <a:extLst>
              <a:ext uri="{FF2B5EF4-FFF2-40B4-BE49-F238E27FC236}">
                <a16:creationId xmlns:a16="http://schemas.microsoft.com/office/drawing/2014/main" id="{EDD75FBA-F58E-F202-2A4C-C5FAE5C47362}"/>
              </a:ext>
            </a:extLst>
          </p:cNvPr>
          <p:cNvPicPr>
            <a:picLocks noGrp="1" noChangeAspect="1"/>
          </p:cNvPicPr>
          <p:nvPr>
            <p:ph sz="quarter" idx="19"/>
          </p:nvPr>
        </p:nvPicPr>
        <p:blipFill>
          <a:blip r:embed="rId2"/>
          <a:stretch>
            <a:fillRect/>
          </a:stretch>
        </p:blipFill>
        <p:spPr>
          <a:xfrm>
            <a:off x="5370787" y="441917"/>
            <a:ext cx="6096000" cy="1727823"/>
          </a:xfrm>
          <a:prstGeom prst="rect">
            <a:avLst/>
          </a:prstGeom>
        </p:spPr>
      </p:pic>
      <p:sp>
        <p:nvSpPr>
          <p:cNvPr id="6" name="Slide Number Placeholder 5">
            <a:extLst>
              <a:ext uri="{FF2B5EF4-FFF2-40B4-BE49-F238E27FC236}">
                <a16:creationId xmlns:a16="http://schemas.microsoft.com/office/drawing/2014/main" id="{8D0FA126-8251-AEF0-97B8-048A93789092}"/>
              </a:ext>
            </a:extLst>
          </p:cNvPr>
          <p:cNvSpPr>
            <a:spLocks noGrp="1"/>
          </p:cNvSpPr>
          <p:nvPr>
            <p:ph type="sldNum" sz="quarter" idx="22"/>
          </p:nvPr>
        </p:nvSpPr>
        <p:spPr/>
        <p:txBody>
          <a:bodyPr/>
          <a:lstStyle/>
          <a:p>
            <a:fld id="{F8E47D07-9D1E-4FE9-B31A-2F5863681021}" type="slidenum">
              <a:rPr lang="en-GB" smtClean="0"/>
              <a:pPr/>
              <a:t>19</a:t>
            </a:fld>
            <a:endParaRPr lang="en-GB"/>
          </a:p>
        </p:txBody>
      </p:sp>
      <p:sp>
        <p:nvSpPr>
          <p:cNvPr id="9" name="TextBox 8">
            <a:extLst>
              <a:ext uri="{FF2B5EF4-FFF2-40B4-BE49-F238E27FC236}">
                <a16:creationId xmlns:a16="http://schemas.microsoft.com/office/drawing/2014/main" id="{EC71F1A2-A905-0E41-68A6-1CF0A174A15A}"/>
              </a:ext>
            </a:extLst>
          </p:cNvPr>
          <p:cNvSpPr txBox="1"/>
          <p:nvPr/>
        </p:nvSpPr>
        <p:spPr>
          <a:xfrm>
            <a:off x="5486399" y="2376755"/>
            <a:ext cx="6096000" cy="1384995"/>
          </a:xfrm>
          <a:prstGeom prst="rect">
            <a:avLst/>
          </a:prstGeom>
          <a:noFill/>
        </p:spPr>
        <p:txBody>
          <a:bodyPr wrap="square">
            <a:spAutoFit/>
          </a:bodyPr>
          <a:lstStyle/>
          <a:p>
            <a:pPr algn="just"/>
            <a:r>
              <a:rPr lang="en-GB" sz="1400" b="0" i="1" u="none" strike="noStrike" dirty="0">
                <a:solidFill>
                  <a:srgbClr val="333333"/>
                </a:solidFill>
                <a:effectLst/>
                <a:latin typeface="Crimson Text"/>
              </a:rPr>
              <a:t>“We perceived a need for an unsupervised patient self-assessment digital solution to monitor symptomatology outside office visits. In 2023, development of ME&amp;MG, a smartphone solution, will begin. It aims to inform and improve communication between patients and their care teams. International </a:t>
            </a:r>
            <a:r>
              <a:rPr lang="en-GB" sz="1400" b="0" i="1" u="none" strike="noStrike" dirty="0" err="1">
                <a:solidFill>
                  <a:srgbClr val="333333"/>
                </a:solidFill>
                <a:effectLst/>
                <a:latin typeface="Crimson Text"/>
              </a:rPr>
              <a:t>multicenter</a:t>
            </a:r>
            <a:r>
              <a:rPr lang="en-GB" sz="1400" b="0" i="1" u="none" strike="noStrike" dirty="0">
                <a:solidFill>
                  <a:srgbClr val="333333"/>
                </a:solidFill>
                <a:effectLst/>
                <a:latin typeface="Crimson Text"/>
              </a:rPr>
              <a:t> studies comparing ME&amp;MG to clinical gold standards including the Quantitative Myasthenia Gravis score, will be deployed.”</a:t>
            </a:r>
            <a:endParaRPr lang="en-ES" sz="1400" i="1" dirty="0"/>
          </a:p>
        </p:txBody>
      </p:sp>
      <p:pic>
        <p:nvPicPr>
          <p:cNvPr id="10" name="Picture 9">
            <a:extLst>
              <a:ext uri="{FF2B5EF4-FFF2-40B4-BE49-F238E27FC236}">
                <a16:creationId xmlns:a16="http://schemas.microsoft.com/office/drawing/2014/main" id="{66AEEC19-B547-4384-0E75-672E12DA75E4}"/>
              </a:ext>
            </a:extLst>
          </p:cNvPr>
          <p:cNvPicPr>
            <a:picLocks noChangeAspect="1"/>
          </p:cNvPicPr>
          <p:nvPr/>
        </p:nvPicPr>
        <p:blipFill>
          <a:blip r:embed="rId3"/>
          <a:stretch>
            <a:fillRect/>
          </a:stretch>
        </p:blipFill>
        <p:spPr>
          <a:xfrm>
            <a:off x="581888" y="3428998"/>
            <a:ext cx="4294912" cy="2494045"/>
          </a:xfrm>
          <a:prstGeom prst="rect">
            <a:avLst/>
          </a:prstGeom>
        </p:spPr>
      </p:pic>
      <p:pic>
        <p:nvPicPr>
          <p:cNvPr id="11" name="Picture 10">
            <a:extLst>
              <a:ext uri="{FF2B5EF4-FFF2-40B4-BE49-F238E27FC236}">
                <a16:creationId xmlns:a16="http://schemas.microsoft.com/office/drawing/2014/main" id="{FE81090D-80DB-07F8-AE45-1720B9C9690C}"/>
              </a:ext>
            </a:extLst>
          </p:cNvPr>
          <p:cNvPicPr>
            <a:picLocks noChangeAspect="1"/>
          </p:cNvPicPr>
          <p:nvPr/>
        </p:nvPicPr>
        <p:blipFill>
          <a:blip r:embed="rId4"/>
          <a:stretch>
            <a:fillRect/>
          </a:stretch>
        </p:blipFill>
        <p:spPr>
          <a:xfrm>
            <a:off x="5486399" y="4055574"/>
            <a:ext cx="6320481" cy="1851377"/>
          </a:xfrm>
          <a:prstGeom prst="rect">
            <a:avLst/>
          </a:prstGeom>
        </p:spPr>
      </p:pic>
    </p:spTree>
    <p:extLst>
      <p:ext uri="{BB962C8B-B14F-4D97-AF65-F5344CB8AC3E}">
        <p14:creationId xmlns:p14="http://schemas.microsoft.com/office/powerpoint/2010/main" val="2705380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a:extLst>
              <a:ext uri="{FF2B5EF4-FFF2-40B4-BE49-F238E27FC236}">
                <a16:creationId xmlns:a16="http://schemas.microsoft.com/office/drawing/2014/main" id="{53055CE6-5E83-8FF1-BC63-05A719CC1596}"/>
              </a:ext>
            </a:extLst>
          </p:cNvPr>
          <p:cNvSpPr>
            <a:spLocks noGrp="1"/>
          </p:cNvSpPr>
          <p:nvPr>
            <p:ph type="body" sz="quarter" idx="111"/>
          </p:nvPr>
        </p:nvSpPr>
        <p:spPr>
          <a:xfrm>
            <a:off x="5486400" y="6200775"/>
            <a:ext cx="4876799" cy="657225"/>
          </a:xfrm>
        </p:spPr>
        <p:txBody>
          <a:bodyPr/>
          <a:lstStyle/>
          <a:p>
            <a:endParaRPr lang="en-US"/>
          </a:p>
        </p:txBody>
      </p:sp>
      <p:sp>
        <p:nvSpPr>
          <p:cNvPr id="13" name="Date Placeholder 2">
            <a:extLst>
              <a:ext uri="{FF2B5EF4-FFF2-40B4-BE49-F238E27FC236}">
                <a16:creationId xmlns:a16="http://schemas.microsoft.com/office/drawing/2014/main" id="{3797FEE8-FAAE-868D-11FD-36610C15DF5E}"/>
              </a:ext>
            </a:extLst>
          </p:cNvPr>
          <p:cNvSpPr>
            <a:spLocks noGrp="1"/>
          </p:cNvSpPr>
          <p:nvPr>
            <p:ph type="dt" sz="half" idx="20"/>
          </p:nvPr>
        </p:nvSpPr>
        <p:spPr>
          <a:xfrm>
            <a:off x="10363200" y="6344085"/>
            <a:ext cx="1219199" cy="309145"/>
          </a:xfrm>
        </p:spPr>
        <p:txBody>
          <a:bodyPr/>
          <a:lstStyle/>
          <a:p>
            <a:endParaRPr lang="en-GB"/>
          </a:p>
        </p:txBody>
      </p:sp>
      <p:sp>
        <p:nvSpPr>
          <p:cNvPr id="5" name="Title 4">
            <a:extLst>
              <a:ext uri="{FF2B5EF4-FFF2-40B4-BE49-F238E27FC236}">
                <a16:creationId xmlns:a16="http://schemas.microsoft.com/office/drawing/2014/main" id="{D762DC5D-B48E-CD37-26CD-D4BCAFE246F3}"/>
              </a:ext>
            </a:extLst>
          </p:cNvPr>
          <p:cNvSpPr>
            <a:spLocks noGrp="1"/>
          </p:cNvSpPr>
          <p:nvPr>
            <p:ph type="title"/>
          </p:nvPr>
        </p:nvSpPr>
        <p:spPr>
          <a:xfrm>
            <a:off x="609599" y="-2"/>
            <a:ext cx="4267201" cy="6858001"/>
          </a:xfrm>
        </p:spPr>
        <p:txBody>
          <a:bodyPr wrap="square" anchor="t">
            <a:normAutofit/>
          </a:bodyPr>
          <a:lstStyle/>
          <a:p>
            <a:r>
              <a:rPr lang="en-US" dirty="0"/>
              <a:t>Introduction</a:t>
            </a:r>
          </a:p>
        </p:txBody>
      </p:sp>
      <p:sp>
        <p:nvSpPr>
          <p:cNvPr id="6" name="Content Placeholder 5">
            <a:extLst>
              <a:ext uri="{FF2B5EF4-FFF2-40B4-BE49-F238E27FC236}">
                <a16:creationId xmlns:a16="http://schemas.microsoft.com/office/drawing/2014/main" id="{55B38712-DA68-B35F-246A-0A3E14FE6B72}"/>
              </a:ext>
            </a:extLst>
          </p:cNvPr>
          <p:cNvSpPr>
            <a:spLocks noGrp="1"/>
          </p:cNvSpPr>
          <p:nvPr>
            <p:ph sz="quarter" idx="19"/>
          </p:nvPr>
        </p:nvSpPr>
        <p:spPr>
          <a:xfrm>
            <a:off x="5486400" y="404813"/>
            <a:ext cx="6096000" cy="5796000"/>
          </a:xfrm>
        </p:spPr>
        <p:txBody>
          <a:bodyPr>
            <a:normAutofit/>
          </a:bodyPr>
          <a:lstStyle/>
          <a:p>
            <a:endParaRPr lang="en-GB" b="0">
              <a:effectLst/>
            </a:endParaRPr>
          </a:p>
          <a:p>
            <a:r>
              <a:rPr lang="en-GB" b="0">
                <a:effectLst/>
              </a:rPr>
              <a:t>Overview of Myasthenia Gravis (MG) as a chronic autoimmune disorder</a:t>
            </a:r>
          </a:p>
          <a:p>
            <a:r>
              <a:rPr lang="en-GB" b="0">
                <a:effectLst/>
              </a:rPr>
              <a:t>Importance of personalized monitoring for myasthenic crises</a:t>
            </a:r>
          </a:p>
          <a:p>
            <a:r>
              <a:rPr lang="en-GB" b="0">
                <a:effectLst/>
              </a:rPr>
              <a:t>Challenges in current symptom assessment</a:t>
            </a:r>
          </a:p>
          <a:p>
            <a:endParaRPr lang="en-US" dirty="0"/>
          </a:p>
        </p:txBody>
      </p:sp>
      <p:sp>
        <p:nvSpPr>
          <p:cNvPr id="4" name="Slide Number Placeholder 3">
            <a:extLst>
              <a:ext uri="{FF2B5EF4-FFF2-40B4-BE49-F238E27FC236}">
                <a16:creationId xmlns:a16="http://schemas.microsoft.com/office/drawing/2014/main" id="{DC2CC152-2839-E8E4-A9A6-126BE9F74D81}"/>
              </a:ext>
            </a:extLst>
          </p:cNvPr>
          <p:cNvSpPr>
            <a:spLocks noGrp="1"/>
          </p:cNvSpPr>
          <p:nvPr>
            <p:ph type="sldNum" sz="quarter" idx="22"/>
          </p:nvPr>
        </p:nvSpPr>
        <p:spPr>
          <a:xfrm>
            <a:off x="0" y="6344085"/>
            <a:ext cx="487680" cy="309145"/>
          </a:xfrm>
        </p:spPr>
        <p:txBody>
          <a:bodyPr anchor="b">
            <a:normAutofit/>
          </a:bodyPr>
          <a:lstStyle/>
          <a:p>
            <a:pPr>
              <a:spcAft>
                <a:spcPts val="600"/>
              </a:spcAft>
            </a:pPr>
            <a:fld id="{F8E47D07-9D1E-4FE9-B31A-2F5863681021}" type="slidenum">
              <a:rPr lang="en-GB" smtClean="0"/>
              <a:pPr>
                <a:spcAft>
                  <a:spcPts val="600"/>
                </a:spcAft>
              </a:pPr>
              <a:t>2</a:t>
            </a:fld>
            <a:endParaRPr lang="en-GB"/>
          </a:p>
        </p:txBody>
      </p:sp>
    </p:spTree>
    <p:custDataLst>
      <p:tags r:id="rId1"/>
    </p:custDataLst>
    <p:extLst>
      <p:ext uri="{BB962C8B-B14F-4D97-AF65-F5344CB8AC3E}">
        <p14:creationId xmlns:p14="http://schemas.microsoft.com/office/powerpoint/2010/main" val="1978923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960772-E630-1C82-8BAD-B4E748707576}"/>
              </a:ext>
            </a:extLst>
          </p:cNvPr>
          <p:cNvSpPr>
            <a:spLocks noGrp="1"/>
          </p:cNvSpPr>
          <p:nvPr>
            <p:ph type="body" sz="quarter" idx="111"/>
          </p:nvPr>
        </p:nvSpPr>
        <p:spPr/>
        <p:txBody>
          <a:bodyPr/>
          <a:lstStyle/>
          <a:p>
            <a:endParaRPr lang="en-ES"/>
          </a:p>
        </p:txBody>
      </p:sp>
      <p:sp>
        <p:nvSpPr>
          <p:cNvPr id="3" name="Date Placeholder 2">
            <a:extLst>
              <a:ext uri="{FF2B5EF4-FFF2-40B4-BE49-F238E27FC236}">
                <a16:creationId xmlns:a16="http://schemas.microsoft.com/office/drawing/2014/main" id="{7D13D24C-C035-7D6C-E2DC-D9EF5008E931}"/>
              </a:ext>
            </a:extLst>
          </p:cNvPr>
          <p:cNvSpPr>
            <a:spLocks noGrp="1"/>
          </p:cNvSpPr>
          <p:nvPr>
            <p:ph type="dt" sz="half" idx="20"/>
          </p:nvPr>
        </p:nvSpPr>
        <p:spPr/>
        <p:txBody>
          <a:bodyPr/>
          <a:lstStyle/>
          <a:p>
            <a:endParaRPr lang="en-GB"/>
          </a:p>
        </p:txBody>
      </p:sp>
      <p:sp>
        <p:nvSpPr>
          <p:cNvPr id="4" name="Title 3">
            <a:extLst>
              <a:ext uri="{FF2B5EF4-FFF2-40B4-BE49-F238E27FC236}">
                <a16:creationId xmlns:a16="http://schemas.microsoft.com/office/drawing/2014/main" id="{91F734AF-B84B-1D2D-2EE0-F6EA244155B1}"/>
              </a:ext>
            </a:extLst>
          </p:cNvPr>
          <p:cNvSpPr>
            <a:spLocks noGrp="1"/>
          </p:cNvSpPr>
          <p:nvPr>
            <p:ph type="title"/>
          </p:nvPr>
        </p:nvSpPr>
        <p:spPr/>
        <p:txBody>
          <a:bodyPr/>
          <a:lstStyle/>
          <a:p>
            <a:r>
              <a:rPr lang="en-ES" dirty="0"/>
              <a:t>Clinical Trials on Medical Devices </a:t>
            </a:r>
            <a:r>
              <a:rPr lang="en-ES"/>
              <a:t>for gMG</a:t>
            </a:r>
            <a:endParaRPr lang="en-ES" dirty="0"/>
          </a:p>
        </p:txBody>
      </p:sp>
      <p:sp>
        <p:nvSpPr>
          <p:cNvPr id="5" name="Content Placeholder 4">
            <a:extLst>
              <a:ext uri="{FF2B5EF4-FFF2-40B4-BE49-F238E27FC236}">
                <a16:creationId xmlns:a16="http://schemas.microsoft.com/office/drawing/2014/main" id="{B6E68978-0F18-1F8D-133A-06182988B807}"/>
              </a:ext>
            </a:extLst>
          </p:cNvPr>
          <p:cNvSpPr>
            <a:spLocks noGrp="1"/>
          </p:cNvSpPr>
          <p:nvPr>
            <p:ph sz="quarter" idx="19"/>
          </p:nvPr>
        </p:nvSpPr>
        <p:spPr/>
        <p:txBody>
          <a:bodyPr/>
          <a:lstStyle/>
          <a:p>
            <a:pPr marL="0" indent="0">
              <a:buNone/>
            </a:pPr>
            <a:r>
              <a:rPr lang="en-GB" b="1" dirty="0"/>
              <a:t>The ME&amp;MG Digital Solution for Autonomous Assessment of Myasthenia Gravis</a:t>
            </a:r>
          </a:p>
          <a:p>
            <a:pPr marL="0" indent="0">
              <a:buNone/>
            </a:pPr>
            <a:endParaRPr lang="en-GB" b="1" dirty="0"/>
          </a:p>
          <a:p>
            <a:pPr marL="232200" lvl="1" indent="0">
              <a:buNone/>
            </a:pPr>
            <a:r>
              <a:rPr lang="en-GB" b="1" dirty="0" err="1"/>
              <a:t>ClinicalTrials.gov</a:t>
            </a:r>
            <a:r>
              <a:rPr lang="en-GB" b="1" dirty="0"/>
              <a:t> ID </a:t>
            </a:r>
            <a:r>
              <a:rPr lang="en-GB" dirty="0"/>
              <a:t>NCT05564936</a:t>
            </a:r>
          </a:p>
          <a:p>
            <a:pPr marL="232200" lvl="1" indent="0">
              <a:buNone/>
            </a:pPr>
            <a:r>
              <a:rPr lang="en-GB" b="1" dirty="0"/>
              <a:t>Sponsor </a:t>
            </a:r>
            <a:r>
              <a:rPr lang="en-GB" dirty="0"/>
              <a:t>Ad </a:t>
            </a:r>
            <a:r>
              <a:rPr lang="en-GB" dirty="0" err="1"/>
              <a:t>scientiam</a:t>
            </a:r>
            <a:endParaRPr lang="en-GB" dirty="0"/>
          </a:p>
          <a:p>
            <a:pPr marL="232200" lvl="1" indent="0">
              <a:buNone/>
            </a:pPr>
            <a:r>
              <a:rPr lang="en-GB" b="1" dirty="0"/>
              <a:t>Information provided by </a:t>
            </a:r>
            <a:r>
              <a:rPr lang="en-GB" dirty="0"/>
              <a:t>Ad </a:t>
            </a:r>
            <a:r>
              <a:rPr lang="en-GB" dirty="0" err="1"/>
              <a:t>scientiam</a:t>
            </a:r>
            <a:r>
              <a:rPr lang="en-GB" dirty="0"/>
              <a:t> (Responsible Party) </a:t>
            </a:r>
          </a:p>
          <a:p>
            <a:pPr marL="232200" lvl="1" indent="0">
              <a:buNone/>
            </a:pPr>
            <a:r>
              <a:rPr lang="en-GB" b="1" dirty="0"/>
              <a:t>Last Update Posted </a:t>
            </a:r>
            <a:r>
              <a:rPr lang="en-GB" dirty="0"/>
              <a:t>2025-04-11</a:t>
            </a:r>
          </a:p>
          <a:p>
            <a:pPr marL="232200" lvl="1" indent="0">
              <a:buNone/>
            </a:pPr>
            <a:endParaRPr lang="en-GB" sz="1600" dirty="0"/>
          </a:p>
          <a:p>
            <a:pPr marL="232200" lvl="1" indent="0" algn="just">
              <a:buNone/>
            </a:pPr>
            <a:r>
              <a:rPr lang="en-GB" sz="1200" b="1" dirty="0"/>
              <a:t>Summary: </a:t>
            </a:r>
            <a:r>
              <a:rPr lang="en-GB" sz="1200" dirty="0"/>
              <a:t>ME&amp;MG is a standalone software (digital solution) running on patients smartphones, connected to a web portal for physicians. It is intended to be used as an unsupervised digital self-assessment tool for the monitoring of disabilities in patients living with MG. ME&amp;MG contains digital active tests for the assessment of ptosis, breathing, dysarthria, upper- and lower-limb (arms and legs) weakness, treatment follow-up, and validated e-questionnaires related to daily activities, pain, fatigue, sleep, and depression disorders. The objectives of this study are to validate the accuracy, reliability and reproducibility of the unsupervised at-home self-assessment of symptoms on the patient's smartphone with ME&amp;MG versus the standard in-clinic testing, as well as to evaluate the safety of the solution, its usability and satisfaction.</a:t>
            </a:r>
          </a:p>
          <a:p>
            <a:pPr marL="232200" lvl="1" indent="0">
              <a:buNone/>
            </a:pPr>
            <a:endParaRPr lang="en-GB" dirty="0"/>
          </a:p>
          <a:p>
            <a:pPr marL="0" indent="0">
              <a:buNone/>
            </a:pPr>
            <a:endParaRPr lang="en-GB" b="1" dirty="0"/>
          </a:p>
          <a:p>
            <a:endParaRPr lang="en-ES" dirty="0"/>
          </a:p>
        </p:txBody>
      </p:sp>
      <p:sp>
        <p:nvSpPr>
          <p:cNvPr id="6" name="Slide Number Placeholder 5">
            <a:extLst>
              <a:ext uri="{FF2B5EF4-FFF2-40B4-BE49-F238E27FC236}">
                <a16:creationId xmlns:a16="http://schemas.microsoft.com/office/drawing/2014/main" id="{D2E4865E-0260-029E-3D35-963477734D7E}"/>
              </a:ext>
            </a:extLst>
          </p:cNvPr>
          <p:cNvSpPr>
            <a:spLocks noGrp="1"/>
          </p:cNvSpPr>
          <p:nvPr>
            <p:ph type="sldNum" sz="quarter" idx="22"/>
          </p:nvPr>
        </p:nvSpPr>
        <p:spPr/>
        <p:txBody>
          <a:bodyPr/>
          <a:lstStyle/>
          <a:p>
            <a:fld id="{F8E47D07-9D1E-4FE9-B31A-2F5863681021}" type="slidenum">
              <a:rPr lang="en-GB" smtClean="0"/>
              <a:pPr/>
              <a:t>20</a:t>
            </a:fld>
            <a:endParaRPr lang="en-GB"/>
          </a:p>
        </p:txBody>
      </p:sp>
    </p:spTree>
    <p:extLst>
      <p:ext uri="{BB962C8B-B14F-4D97-AF65-F5344CB8AC3E}">
        <p14:creationId xmlns:p14="http://schemas.microsoft.com/office/powerpoint/2010/main" val="6340226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2CF2B1-3828-5E8B-F0D2-4E0D38CE7863}"/>
              </a:ext>
            </a:extLst>
          </p:cNvPr>
          <p:cNvSpPr>
            <a:spLocks noGrp="1"/>
          </p:cNvSpPr>
          <p:nvPr>
            <p:ph type="body" sz="quarter" idx="111"/>
          </p:nvPr>
        </p:nvSpPr>
        <p:spPr/>
        <p:txBody>
          <a:bodyPr/>
          <a:lstStyle/>
          <a:p>
            <a:endParaRPr lang="en-ES"/>
          </a:p>
        </p:txBody>
      </p:sp>
      <p:sp>
        <p:nvSpPr>
          <p:cNvPr id="3" name="Date Placeholder 2">
            <a:extLst>
              <a:ext uri="{FF2B5EF4-FFF2-40B4-BE49-F238E27FC236}">
                <a16:creationId xmlns:a16="http://schemas.microsoft.com/office/drawing/2014/main" id="{B8B87A14-6B20-4B0E-089F-E3A9CE8A62E0}"/>
              </a:ext>
            </a:extLst>
          </p:cNvPr>
          <p:cNvSpPr>
            <a:spLocks noGrp="1"/>
          </p:cNvSpPr>
          <p:nvPr>
            <p:ph type="dt" sz="half" idx="20"/>
          </p:nvPr>
        </p:nvSpPr>
        <p:spPr/>
        <p:txBody>
          <a:bodyPr/>
          <a:lstStyle/>
          <a:p>
            <a:endParaRPr lang="en-GB"/>
          </a:p>
        </p:txBody>
      </p:sp>
      <p:sp>
        <p:nvSpPr>
          <p:cNvPr id="4" name="Title 3">
            <a:extLst>
              <a:ext uri="{FF2B5EF4-FFF2-40B4-BE49-F238E27FC236}">
                <a16:creationId xmlns:a16="http://schemas.microsoft.com/office/drawing/2014/main" id="{279C750B-6B41-E683-466B-DFF1E8E6F84A}"/>
              </a:ext>
            </a:extLst>
          </p:cNvPr>
          <p:cNvSpPr>
            <a:spLocks noGrp="1"/>
          </p:cNvSpPr>
          <p:nvPr>
            <p:ph type="title"/>
          </p:nvPr>
        </p:nvSpPr>
        <p:spPr/>
        <p:txBody>
          <a:bodyPr/>
          <a:lstStyle/>
          <a:p>
            <a:endParaRPr lang="en-ES"/>
          </a:p>
        </p:txBody>
      </p:sp>
      <p:sp>
        <p:nvSpPr>
          <p:cNvPr id="5" name="Content Placeholder 4">
            <a:extLst>
              <a:ext uri="{FF2B5EF4-FFF2-40B4-BE49-F238E27FC236}">
                <a16:creationId xmlns:a16="http://schemas.microsoft.com/office/drawing/2014/main" id="{99EE266C-4F68-CE7D-92ED-7482682F657C}"/>
              </a:ext>
            </a:extLst>
          </p:cNvPr>
          <p:cNvSpPr>
            <a:spLocks noGrp="1"/>
          </p:cNvSpPr>
          <p:nvPr>
            <p:ph sz="quarter" idx="19"/>
          </p:nvPr>
        </p:nvSpPr>
        <p:spPr/>
        <p:txBody>
          <a:bodyPr/>
          <a:lstStyle/>
          <a:p>
            <a:pPr marL="0" indent="0" algn="just">
              <a:buNone/>
            </a:pPr>
            <a:r>
              <a:rPr lang="en-GB" sz="1800" b="1" dirty="0"/>
              <a:t>Brief Summary</a:t>
            </a:r>
          </a:p>
          <a:p>
            <a:pPr algn="just"/>
            <a:r>
              <a:rPr lang="en-GB" sz="1800" dirty="0"/>
              <a:t>ME&amp;MG is a standalone software (digital solution) running on patients smartphones, connected to a web portal for physicians. It is intended to be used as an unsupervised digital self-assessment tool for the monitoring of disabilities in patients living with MG.</a:t>
            </a:r>
          </a:p>
          <a:p>
            <a:pPr algn="just"/>
            <a:r>
              <a:rPr lang="en-GB" sz="1800" dirty="0"/>
              <a:t>ME&amp;MG contains digital active tests for the assessment of ptosis, breathing, dysarthria, upper- and lower-limb (arms and legs) weakness, treatment follow-up, and validated e-questionnaires related to daily activities, pain, fatigue, sleep, and depression disorders.</a:t>
            </a:r>
          </a:p>
          <a:p>
            <a:pPr algn="just"/>
            <a:r>
              <a:rPr lang="en-GB" sz="1800" dirty="0"/>
              <a:t>The objectives of this study are to validate the accuracy, reliability and reproducibility of the unsupervised at-home self-assessment of symptoms on the patient's smartphone with ME&amp;MG versus the standard in-clinic testing, as well as to evaluate the safety of the solution, its usability and satisfaction.</a:t>
            </a:r>
          </a:p>
          <a:p>
            <a:pPr algn="just"/>
            <a:endParaRPr lang="en-ES" sz="1800" dirty="0"/>
          </a:p>
        </p:txBody>
      </p:sp>
      <p:sp>
        <p:nvSpPr>
          <p:cNvPr id="6" name="Slide Number Placeholder 5">
            <a:extLst>
              <a:ext uri="{FF2B5EF4-FFF2-40B4-BE49-F238E27FC236}">
                <a16:creationId xmlns:a16="http://schemas.microsoft.com/office/drawing/2014/main" id="{7E43AD33-2556-607E-8489-A06C9E1ADFB1}"/>
              </a:ext>
            </a:extLst>
          </p:cNvPr>
          <p:cNvSpPr>
            <a:spLocks noGrp="1"/>
          </p:cNvSpPr>
          <p:nvPr>
            <p:ph type="sldNum" sz="quarter" idx="22"/>
          </p:nvPr>
        </p:nvSpPr>
        <p:spPr/>
        <p:txBody>
          <a:bodyPr/>
          <a:lstStyle/>
          <a:p>
            <a:fld id="{F8E47D07-9D1E-4FE9-B31A-2F5863681021}" type="slidenum">
              <a:rPr lang="en-GB" smtClean="0"/>
              <a:pPr/>
              <a:t>21</a:t>
            </a:fld>
            <a:endParaRPr lang="en-GB"/>
          </a:p>
        </p:txBody>
      </p:sp>
    </p:spTree>
    <p:extLst>
      <p:ext uri="{BB962C8B-B14F-4D97-AF65-F5344CB8AC3E}">
        <p14:creationId xmlns:p14="http://schemas.microsoft.com/office/powerpoint/2010/main" val="2188072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F332F2-E57C-6D8F-0277-F716919EF93F}"/>
              </a:ext>
            </a:extLst>
          </p:cNvPr>
          <p:cNvSpPr>
            <a:spLocks noGrp="1"/>
          </p:cNvSpPr>
          <p:nvPr>
            <p:ph type="body" sz="quarter" idx="111"/>
          </p:nvPr>
        </p:nvSpPr>
        <p:spPr/>
        <p:txBody>
          <a:bodyPr/>
          <a:lstStyle/>
          <a:p>
            <a:endParaRPr lang="en-ES"/>
          </a:p>
        </p:txBody>
      </p:sp>
      <p:sp>
        <p:nvSpPr>
          <p:cNvPr id="3" name="Date Placeholder 2">
            <a:extLst>
              <a:ext uri="{FF2B5EF4-FFF2-40B4-BE49-F238E27FC236}">
                <a16:creationId xmlns:a16="http://schemas.microsoft.com/office/drawing/2014/main" id="{E6CDC375-5E16-ABCE-C4EC-23F507D05376}"/>
              </a:ext>
            </a:extLst>
          </p:cNvPr>
          <p:cNvSpPr>
            <a:spLocks noGrp="1"/>
          </p:cNvSpPr>
          <p:nvPr>
            <p:ph type="dt" sz="half" idx="20"/>
          </p:nvPr>
        </p:nvSpPr>
        <p:spPr/>
        <p:txBody>
          <a:bodyPr/>
          <a:lstStyle/>
          <a:p>
            <a:endParaRPr lang="en-GB"/>
          </a:p>
        </p:txBody>
      </p:sp>
      <p:sp>
        <p:nvSpPr>
          <p:cNvPr id="4" name="Title 3">
            <a:extLst>
              <a:ext uri="{FF2B5EF4-FFF2-40B4-BE49-F238E27FC236}">
                <a16:creationId xmlns:a16="http://schemas.microsoft.com/office/drawing/2014/main" id="{336B8A30-0311-CA66-4BF7-30E1FFD7A1D2}"/>
              </a:ext>
            </a:extLst>
          </p:cNvPr>
          <p:cNvSpPr>
            <a:spLocks noGrp="1"/>
          </p:cNvSpPr>
          <p:nvPr>
            <p:ph type="title"/>
          </p:nvPr>
        </p:nvSpPr>
        <p:spPr/>
        <p:txBody>
          <a:bodyPr>
            <a:normAutofit/>
          </a:bodyPr>
          <a:lstStyle/>
          <a:p>
            <a:r>
              <a:rPr lang="en-ES" dirty="0"/>
              <a:t>AI listens for health conditions</a:t>
            </a:r>
            <a:br>
              <a:rPr lang="en-ES" dirty="0"/>
            </a:br>
            <a:br>
              <a:rPr lang="en-ES" dirty="0"/>
            </a:br>
            <a:r>
              <a:rPr lang="en-GB" sz="1600" b="1" i="1" dirty="0">
                <a:hlinkClick r:id="rId2"/>
              </a:rPr>
              <a:t>Voice recordings, examined by artificial intelligence, might provide new biomarkers for conditions such as heart disease and Alzheimer’s.</a:t>
            </a:r>
            <a:endParaRPr lang="en-ES" sz="1600" i="1" dirty="0"/>
          </a:p>
        </p:txBody>
      </p:sp>
      <p:sp>
        <p:nvSpPr>
          <p:cNvPr id="6" name="Slide Number Placeholder 5">
            <a:extLst>
              <a:ext uri="{FF2B5EF4-FFF2-40B4-BE49-F238E27FC236}">
                <a16:creationId xmlns:a16="http://schemas.microsoft.com/office/drawing/2014/main" id="{E72FC3EC-098B-08E6-2B1F-FD6F90B6E4EB}"/>
              </a:ext>
            </a:extLst>
          </p:cNvPr>
          <p:cNvSpPr>
            <a:spLocks noGrp="1"/>
          </p:cNvSpPr>
          <p:nvPr>
            <p:ph type="sldNum" sz="quarter" idx="22"/>
          </p:nvPr>
        </p:nvSpPr>
        <p:spPr/>
        <p:txBody>
          <a:bodyPr/>
          <a:lstStyle/>
          <a:p>
            <a:fld id="{F8E47D07-9D1E-4FE9-B31A-2F5863681021}" type="slidenum">
              <a:rPr lang="en-GB" smtClean="0"/>
              <a:pPr/>
              <a:t>22</a:t>
            </a:fld>
            <a:endParaRPr lang="en-GB"/>
          </a:p>
        </p:txBody>
      </p:sp>
      <p:pic>
        <p:nvPicPr>
          <p:cNvPr id="7" name="Picture 6">
            <a:extLst>
              <a:ext uri="{FF2B5EF4-FFF2-40B4-BE49-F238E27FC236}">
                <a16:creationId xmlns:a16="http://schemas.microsoft.com/office/drawing/2014/main" id="{0B074CB6-7829-F301-7B2B-FCB239CCF543}"/>
              </a:ext>
            </a:extLst>
          </p:cNvPr>
          <p:cNvPicPr>
            <a:picLocks noChangeAspect="1"/>
          </p:cNvPicPr>
          <p:nvPr/>
        </p:nvPicPr>
        <p:blipFill>
          <a:blip r:embed="rId3"/>
          <a:stretch>
            <a:fillRect/>
          </a:stretch>
        </p:blipFill>
        <p:spPr>
          <a:xfrm>
            <a:off x="5486400" y="367862"/>
            <a:ext cx="6174127" cy="5412828"/>
          </a:xfrm>
          <a:prstGeom prst="rect">
            <a:avLst/>
          </a:prstGeom>
        </p:spPr>
      </p:pic>
    </p:spTree>
    <p:extLst>
      <p:ext uri="{BB962C8B-B14F-4D97-AF65-F5344CB8AC3E}">
        <p14:creationId xmlns:p14="http://schemas.microsoft.com/office/powerpoint/2010/main" val="35300094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96D0C5-25BB-2095-2062-82C65BFB8CAB}"/>
              </a:ext>
            </a:extLst>
          </p:cNvPr>
          <p:cNvSpPr>
            <a:spLocks noGrp="1"/>
          </p:cNvSpPr>
          <p:nvPr>
            <p:ph type="body" sz="quarter" idx="111"/>
          </p:nvPr>
        </p:nvSpPr>
        <p:spPr/>
        <p:txBody>
          <a:bodyPr/>
          <a:lstStyle/>
          <a:p>
            <a:endParaRPr lang="en-ES"/>
          </a:p>
        </p:txBody>
      </p:sp>
      <p:sp>
        <p:nvSpPr>
          <p:cNvPr id="3" name="Date Placeholder 2">
            <a:extLst>
              <a:ext uri="{FF2B5EF4-FFF2-40B4-BE49-F238E27FC236}">
                <a16:creationId xmlns:a16="http://schemas.microsoft.com/office/drawing/2014/main" id="{C2659FAC-FBB6-62E9-D1E9-A3A2638DFE24}"/>
              </a:ext>
            </a:extLst>
          </p:cNvPr>
          <p:cNvSpPr>
            <a:spLocks noGrp="1"/>
          </p:cNvSpPr>
          <p:nvPr>
            <p:ph type="dt" sz="half" idx="20"/>
          </p:nvPr>
        </p:nvSpPr>
        <p:spPr/>
        <p:txBody>
          <a:bodyPr/>
          <a:lstStyle/>
          <a:p>
            <a:endParaRPr lang="en-GB"/>
          </a:p>
        </p:txBody>
      </p:sp>
      <p:sp>
        <p:nvSpPr>
          <p:cNvPr id="4" name="Title 3">
            <a:extLst>
              <a:ext uri="{FF2B5EF4-FFF2-40B4-BE49-F238E27FC236}">
                <a16:creationId xmlns:a16="http://schemas.microsoft.com/office/drawing/2014/main" id="{F4DD58A0-F9CE-A531-6C14-C4598254D82F}"/>
              </a:ext>
            </a:extLst>
          </p:cNvPr>
          <p:cNvSpPr>
            <a:spLocks noGrp="1"/>
          </p:cNvSpPr>
          <p:nvPr>
            <p:ph type="title"/>
          </p:nvPr>
        </p:nvSpPr>
        <p:spPr/>
        <p:txBody>
          <a:bodyPr>
            <a:normAutofit/>
          </a:bodyPr>
          <a:lstStyle/>
          <a:p>
            <a:r>
              <a:rPr lang="en-ES" dirty="0"/>
              <a:t>Medicine and the five senses</a:t>
            </a:r>
            <a:br>
              <a:rPr lang="en-ES" dirty="0"/>
            </a:br>
            <a:br>
              <a:rPr lang="en-ES" dirty="0"/>
            </a:br>
            <a:r>
              <a:rPr lang="en-GB" sz="1400" i="1" dirty="0"/>
              <a:t>From the days of Hippocratic 'bedside medicine' to the advent of the CAT scanner, doctors have always relied on their senses in diagnosing and treating disease.</a:t>
            </a:r>
            <a:br>
              <a:rPr lang="en-GB" sz="1400" i="1" dirty="0"/>
            </a:br>
            <a:br>
              <a:rPr lang="en-GB" sz="1400" i="1" dirty="0"/>
            </a:br>
            <a:r>
              <a:rPr lang="en-GB" sz="1400" i="1" dirty="0"/>
              <a:t>Medical education, from the apprenticeship, to the rise of the laboratory, has sought to train the senses of students who must act like medical detectives. At the same time, debate since antiquity has pondered the hierarchy of the senses - from noble vision to baser touch and smell. </a:t>
            </a:r>
            <a:endParaRPr lang="en-ES" sz="1400" i="1" dirty="0"/>
          </a:p>
        </p:txBody>
      </p:sp>
      <p:sp>
        <p:nvSpPr>
          <p:cNvPr id="6" name="Slide Number Placeholder 5">
            <a:extLst>
              <a:ext uri="{FF2B5EF4-FFF2-40B4-BE49-F238E27FC236}">
                <a16:creationId xmlns:a16="http://schemas.microsoft.com/office/drawing/2014/main" id="{1101E1A6-AEB8-3AA3-9A4B-369E8DAED593}"/>
              </a:ext>
            </a:extLst>
          </p:cNvPr>
          <p:cNvSpPr>
            <a:spLocks noGrp="1"/>
          </p:cNvSpPr>
          <p:nvPr>
            <p:ph type="sldNum" sz="quarter" idx="22"/>
          </p:nvPr>
        </p:nvSpPr>
        <p:spPr/>
        <p:txBody>
          <a:bodyPr/>
          <a:lstStyle/>
          <a:p>
            <a:fld id="{F8E47D07-9D1E-4FE9-B31A-2F5863681021}" type="slidenum">
              <a:rPr lang="en-GB" smtClean="0"/>
              <a:pPr/>
              <a:t>23</a:t>
            </a:fld>
            <a:endParaRPr lang="en-GB"/>
          </a:p>
        </p:txBody>
      </p:sp>
      <p:pic>
        <p:nvPicPr>
          <p:cNvPr id="7" name="Picture 6">
            <a:extLst>
              <a:ext uri="{FF2B5EF4-FFF2-40B4-BE49-F238E27FC236}">
                <a16:creationId xmlns:a16="http://schemas.microsoft.com/office/drawing/2014/main" id="{98D5E606-F986-6580-2969-C99C3ECE33E1}"/>
              </a:ext>
            </a:extLst>
          </p:cNvPr>
          <p:cNvPicPr>
            <a:picLocks noChangeAspect="1"/>
          </p:cNvPicPr>
          <p:nvPr/>
        </p:nvPicPr>
        <p:blipFill>
          <a:blip r:embed="rId2"/>
          <a:stretch>
            <a:fillRect/>
          </a:stretch>
        </p:blipFill>
        <p:spPr>
          <a:xfrm>
            <a:off x="6600257" y="258214"/>
            <a:ext cx="5162251" cy="5946645"/>
          </a:xfrm>
          <a:prstGeom prst="rect">
            <a:avLst/>
          </a:prstGeom>
        </p:spPr>
      </p:pic>
      <p:pic>
        <p:nvPicPr>
          <p:cNvPr id="1026" name="Picture 2" descr="Medicine and the Five Senses">
            <a:extLst>
              <a:ext uri="{FF2B5EF4-FFF2-40B4-BE49-F238E27FC236}">
                <a16:creationId xmlns:a16="http://schemas.microsoft.com/office/drawing/2014/main" id="{9F6CB8A4-C880-3C15-5ED8-5182FACBA7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8863" y="258214"/>
            <a:ext cx="1974273" cy="2566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695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B5F18C-0BAA-F06E-2CD0-D3EF16F24BE1}"/>
              </a:ext>
            </a:extLst>
          </p:cNvPr>
          <p:cNvSpPr>
            <a:spLocks noGrp="1"/>
          </p:cNvSpPr>
          <p:nvPr>
            <p:ph type="dt" sz="half" idx="10"/>
          </p:nvPr>
        </p:nvSpPr>
        <p:spPr/>
        <p:txBody>
          <a:bodyPr/>
          <a:lstStyle/>
          <a:p>
            <a:endParaRPr lang="en-GB"/>
          </a:p>
        </p:txBody>
      </p:sp>
      <p:sp>
        <p:nvSpPr>
          <p:cNvPr id="3" name="Slide Number Placeholder 2">
            <a:extLst>
              <a:ext uri="{FF2B5EF4-FFF2-40B4-BE49-F238E27FC236}">
                <a16:creationId xmlns:a16="http://schemas.microsoft.com/office/drawing/2014/main" id="{78D3DDF2-446C-B247-40CE-F370408A1F50}"/>
              </a:ext>
            </a:extLst>
          </p:cNvPr>
          <p:cNvSpPr>
            <a:spLocks noGrp="1"/>
          </p:cNvSpPr>
          <p:nvPr>
            <p:ph type="sldNum" sz="quarter" idx="12"/>
          </p:nvPr>
        </p:nvSpPr>
        <p:spPr/>
        <p:txBody>
          <a:bodyPr/>
          <a:lstStyle/>
          <a:p>
            <a:fld id="{F8E47D07-9D1E-4FE9-B31A-2F5863681021}" type="slidenum">
              <a:rPr lang="en-GB" smtClean="0"/>
              <a:pPr/>
              <a:t>24</a:t>
            </a:fld>
            <a:endParaRPr lang="en-GB"/>
          </a:p>
        </p:txBody>
      </p:sp>
    </p:spTree>
    <p:custDataLst>
      <p:tags r:id="rId1"/>
    </p:custDataLst>
    <p:extLst>
      <p:ext uri="{BB962C8B-B14F-4D97-AF65-F5344CB8AC3E}">
        <p14:creationId xmlns:p14="http://schemas.microsoft.com/office/powerpoint/2010/main" val="3804002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5EFCBE73-E073-2630-58D5-C5500EEA835E}"/>
              </a:ext>
            </a:extLst>
          </p:cNvPr>
          <p:cNvSpPr>
            <a:spLocks noGrp="1"/>
          </p:cNvSpPr>
          <p:nvPr>
            <p:ph type="body" sz="quarter" idx="111"/>
          </p:nvPr>
        </p:nvSpPr>
        <p:spPr>
          <a:xfrm>
            <a:off x="5486400" y="6200775"/>
            <a:ext cx="4876799" cy="657225"/>
          </a:xfrm>
        </p:spPr>
        <p:txBody>
          <a:bodyPr/>
          <a:lstStyle/>
          <a:p>
            <a:endParaRPr lang="en-US"/>
          </a:p>
        </p:txBody>
      </p:sp>
      <p:sp>
        <p:nvSpPr>
          <p:cNvPr id="14" name="Date Placeholder 2">
            <a:extLst>
              <a:ext uri="{FF2B5EF4-FFF2-40B4-BE49-F238E27FC236}">
                <a16:creationId xmlns:a16="http://schemas.microsoft.com/office/drawing/2014/main" id="{4843AAB5-BEC4-BA6D-FE86-A3A8A43047DD}"/>
              </a:ext>
            </a:extLst>
          </p:cNvPr>
          <p:cNvSpPr>
            <a:spLocks noGrp="1"/>
          </p:cNvSpPr>
          <p:nvPr>
            <p:ph type="dt" sz="half" idx="20"/>
          </p:nvPr>
        </p:nvSpPr>
        <p:spPr>
          <a:xfrm>
            <a:off x="10363200" y="6344085"/>
            <a:ext cx="1219199" cy="309145"/>
          </a:xfrm>
        </p:spPr>
        <p:txBody>
          <a:bodyPr/>
          <a:lstStyle/>
          <a:p>
            <a:endParaRPr lang="en-GB"/>
          </a:p>
        </p:txBody>
      </p:sp>
      <p:sp>
        <p:nvSpPr>
          <p:cNvPr id="4" name="Title 3">
            <a:extLst>
              <a:ext uri="{FF2B5EF4-FFF2-40B4-BE49-F238E27FC236}">
                <a16:creationId xmlns:a16="http://schemas.microsoft.com/office/drawing/2014/main" id="{695461AE-B661-6CF0-787F-0D9CE8840D6E}"/>
              </a:ext>
            </a:extLst>
          </p:cNvPr>
          <p:cNvSpPr>
            <a:spLocks noGrp="1"/>
          </p:cNvSpPr>
          <p:nvPr>
            <p:ph type="title"/>
          </p:nvPr>
        </p:nvSpPr>
        <p:spPr>
          <a:xfrm>
            <a:off x="609599" y="-2"/>
            <a:ext cx="4267201" cy="6858001"/>
          </a:xfrm>
        </p:spPr>
        <p:txBody>
          <a:bodyPr wrap="square" anchor="t">
            <a:normAutofit/>
          </a:bodyPr>
          <a:lstStyle/>
          <a:p>
            <a:r>
              <a:rPr lang="en-ES" dirty="0"/>
              <a:t>Challenges in Diagnosing Myasthenic Crises</a:t>
            </a:r>
          </a:p>
        </p:txBody>
      </p:sp>
      <p:sp>
        <p:nvSpPr>
          <p:cNvPr id="6" name="Slide Number Placeholder 5">
            <a:extLst>
              <a:ext uri="{FF2B5EF4-FFF2-40B4-BE49-F238E27FC236}">
                <a16:creationId xmlns:a16="http://schemas.microsoft.com/office/drawing/2014/main" id="{B58429C2-2DD7-3CBE-23AE-4BF81C3FD8D8}"/>
              </a:ext>
            </a:extLst>
          </p:cNvPr>
          <p:cNvSpPr>
            <a:spLocks noGrp="1"/>
          </p:cNvSpPr>
          <p:nvPr>
            <p:ph type="sldNum" sz="quarter" idx="22"/>
          </p:nvPr>
        </p:nvSpPr>
        <p:spPr>
          <a:xfrm>
            <a:off x="0" y="6344085"/>
            <a:ext cx="487680" cy="309145"/>
          </a:xfrm>
        </p:spPr>
        <p:txBody>
          <a:bodyPr anchor="b">
            <a:normAutofit/>
          </a:bodyPr>
          <a:lstStyle/>
          <a:p>
            <a:pPr>
              <a:spcAft>
                <a:spcPts val="600"/>
              </a:spcAft>
            </a:pPr>
            <a:fld id="{F8E47D07-9D1E-4FE9-B31A-2F5863681021}" type="slidenum">
              <a:rPr lang="en-GB" smtClean="0"/>
              <a:pPr>
                <a:spcAft>
                  <a:spcPts val="600"/>
                </a:spcAft>
              </a:pPr>
              <a:t>3</a:t>
            </a:fld>
            <a:endParaRPr lang="en-GB"/>
          </a:p>
        </p:txBody>
      </p:sp>
      <p:graphicFrame>
        <p:nvGraphicFramePr>
          <p:cNvPr id="8" name="Content Placeholder 4">
            <a:extLst>
              <a:ext uri="{FF2B5EF4-FFF2-40B4-BE49-F238E27FC236}">
                <a16:creationId xmlns:a16="http://schemas.microsoft.com/office/drawing/2014/main" id="{32FC6825-D642-49E5-D921-EC482E8FBA3E}"/>
              </a:ext>
            </a:extLst>
          </p:cNvPr>
          <p:cNvGraphicFramePr>
            <a:graphicFrameLocks noGrp="1"/>
          </p:cNvGraphicFramePr>
          <p:nvPr>
            <p:ph sz="quarter" idx="19"/>
            <p:extLst>
              <p:ext uri="{D42A27DB-BD31-4B8C-83A1-F6EECF244321}">
                <p14:modId xmlns:p14="http://schemas.microsoft.com/office/powerpoint/2010/main" val="1356136910"/>
              </p:ext>
            </p:extLst>
          </p:nvPr>
        </p:nvGraphicFramePr>
        <p:xfrm>
          <a:off x="5486400" y="404813"/>
          <a:ext cx="6096000" cy="5796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28477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 Placeholder 1">
            <a:extLst>
              <a:ext uri="{FF2B5EF4-FFF2-40B4-BE49-F238E27FC236}">
                <a16:creationId xmlns:a16="http://schemas.microsoft.com/office/drawing/2014/main" id="{A68F31FF-C970-0114-4DE1-82160E94E4B5}"/>
              </a:ext>
            </a:extLst>
          </p:cNvPr>
          <p:cNvSpPr>
            <a:spLocks noGrp="1"/>
          </p:cNvSpPr>
          <p:nvPr>
            <p:ph type="body" sz="quarter" idx="111"/>
          </p:nvPr>
        </p:nvSpPr>
        <p:spPr>
          <a:xfrm>
            <a:off x="5486400" y="6200775"/>
            <a:ext cx="4876799" cy="657225"/>
          </a:xfrm>
        </p:spPr>
        <p:txBody>
          <a:bodyPr/>
          <a:lstStyle/>
          <a:p>
            <a:endParaRPr lang="en-US"/>
          </a:p>
        </p:txBody>
      </p:sp>
      <p:sp>
        <p:nvSpPr>
          <p:cNvPr id="46" name="Date Placeholder 2">
            <a:extLst>
              <a:ext uri="{FF2B5EF4-FFF2-40B4-BE49-F238E27FC236}">
                <a16:creationId xmlns:a16="http://schemas.microsoft.com/office/drawing/2014/main" id="{5C6A5175-D5DE-2643-9FE0-5E93B6545A18}"/>
              </a:ext>
            </a:extLst>
          </p:cNvPr>
          <p:cNvSpPr>
            <a:spLocks noGrp="1"/>
          </p:cNvSpPr>
          <p:nvPr>
            <p:ph type="dt" sz="half" idx="20"/>
          </p:nvPr>
        </p:nvSpPr>
        <p:spPr>
          <a:xfrm>
            <a:off x="10363200" y="6344085"/>
            <a:ext cx="1219199" cy="309145"/>
          </a:xfrm>
        </p:spPr>
        <p:txBody>
          <a:bodyPr/>
          <a:lstStyle/>
          <a:p>
            <a:endParaRPr lang="en-GB"/>
          </a:p>
        </p:txBody>
      </p:sp>
      <p:sp>
        <p:nvSpPr>
          <p:cNvPr id="15" name="Title 3">
            <a:extLst>
              <a:ext uri="{FF2B5EF4-FFF2-40B4-BE49-F238E27FC236}">
                <a16:creationId xmlns:a16="http://schemas.microsoft.com/office/drawing/2014/main" id="{A3D00E7D-D411-7B72-F54F-CB2D65C870A0}"/>
              </a:ext>
            </a:extLst>
          </p:cNvPr>
          <p:cNvSpPr>
            <a:spLocks noGrp="1"/>
          </p:cNvSpPr>
          <p:nvPr>
            <p:ph type="title"/>
          </p:nvPr>
        </p:nvSpPr>
        <p:spPr>
          <a:xfrm>
            <a:off x="609599" y="-2"/>
            <a:ext cx="4267201" cy="6858001"/>
          </a:xfrm>
        </p:spPr>
        <p:txBody>
          <a:bodyPr wrap="square" anchor="t">
            <a:normAutofit/>
          </a:bodyPr>
          <a:lstStyle/>
          <a:p>
            <a:r>
              <a:rPr lang="en-ES" dirty="0"/>
              <a:t>Potential of Voice AI</a:t>
            </a:r>
            <a:endParaRPr lang="en-US" dirty="0"/>
          </a:p>
        </p:txBody>
      </p:sp>
      <p:sp>
        <p:nvSpPr>
          <p:cNvPr id="4" name="Slide Number Placeholder 3">
            <a:extLst>
              <a:ext uri="{FF2B5EF4-FFF2-40B4-BE49-F238E27FC236}">
                <a16:creationId xmlns:a16="http://schemas.microsoft.com/office/drawing/2014/main" id="{C6BF7F96-77DC-768B-596A-3A45B5E860F3}"/>
              </a:ext>
            </a:extLst>
          </p:cNvPr>
          <p:cNvSpPr>
            <a:spLocks noGrp="1"/>
          </p:cNvSpPr>
          <p:nvPr>
            <p:ph type="sldNum" sz="quarter" idx="22"/>
          </p:nvPr>
        </p:nvSpPr>
        <p:spPr>
          <a:xfrm>
            <a:off x="0" y="6344085"/>
            <a:ext cx="487680" cy="309145"/>
          </a:xfrm>
        </p:spPr>
        <p:txBody>
          <a:bodyPr anchor="b">
            <a:normAutofit/>
          </a:bodyPr>
          <a:lstStyle/>
          <a:p>
            <a:pPr>
              <a:spcAft>
                <a:spcPts val="600"/>
              </a:spcAft>
            </a:pPr>
            <a:fld id="{F8E47D07-9D1E-4FE9-B31A-2F5863681021}" type="slidenum">
              <a:rPr lang="en-GB" smtClean="0"/>
              <a:pPr>
                <a:spcAft>
                  <a:spcPts val="600"/>
                </a:spcAft>
              </a:pPr>
              <a:t>4</a:t>
            </a:fld>
            <a:endParaRPr lang="en-GB"/>
          </a:p>
        </p:txBody>
      </p:sp>
      <p:graphicFrame>
        <p:nvGraphicFramePr>
          <p:cNvPr id="19" name="Content Placeholder 4">
            <a:extLst>
              <a:ext uri="{FF2B5EF4-FFF2-40B4-BE49-F238E27FC236}">
                <a16:creationId xmlns:a16="http://schemas.microsoft.com/office/drawing/2014/main" id="{082F128A-4035-17B3-F07C-3F27DCEECC19}"/>
              </a:ext>
            </a:extLst>
          </p:cNvPr>
          <p:cNvGraphicFramePr>
            <a:graphicFrameLocks noGrp="1"/>
          </p:cNvGraphicFramePr>
          <p:nvPr>
            <p:ph sz="quarter" idx="19"/>
            <p:extLst>
              <p:ext uri="{D42A27DB-BD31-4B8C-83A1-F6EECF244321}">
                <p14:modId xmlns:p14="http://schemas.microsoft.com/office/powerpoint/2010/main" val="1119626210"/>
              </p:ext>
            </p:extLst>
          </p:nvPr>
        </p:nvGraphicFramePr>
        <p:xfrm>
          <a:off x="5486400" y="404813"/>
          <a:ext cx="6096000" cy="5796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04797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59EC3215-8E4A-C408-67E0-244FF3EFF44F}"/>
              </a:ext>
            </a:extLst>
          </p:cNvPr>
          <p:cNvSpPr>
            <a:spLocks noGrp="1"/>
          </p:cNvSpPr>
          <p:nvPr>
            <p:ph type="body" sz="quarter" idx="111"/>
          </p:nvPr>
        </p:nvSpPr>
        <p:spPr>
          <a:xfrm>
            <a:off x="5486400" y="6200775"/>
            <a:ext cx="4876799" cy="657225"/>
          </a:xfrm>
        </p:spPr>
        <p:txBody>
          <a:bodyPr/>
          <a:lstStyle/>
          <a:p>
            <a:endParaRPr lang="en-US"/>
          </a:p>
        </p:txBody>
      </p:sp>
      <p:sp>
        <p:nvSpPr>
          <p:cNvPr id="14" name="Date Placeholder 2">
            <a:extLst>
              <a:ext uri="{FF2B5EF4-FFF2-40B4-BE49-F238E27FC236}">
                <a16:creationId xmlns:a16="http://schemas.microsoft.com/office/drawing/2014/main" id="{9E3D266E-8D94-ECF9-4F88-DAE395442F5A}"/>
              </a:ext>
            </a:extLst>
          </p:cNvPr>
          <p:cNvSpPr>
            <a:spLocks noGrp="1"/>
          </p:cNvSpPr>
          <p:nvPr>
            <p:ph type="dt" sz="half" idx="20"/>
          </p:nvPr>
        </p:nvSpPr>
        <p:spPr>
          <a:xfrm>
            <a:off x="10363200" y="6344085"/>
            <a:ext cx="1219199" cy="309145"/>
          </a:xfrm>
        </p:spPr>
        <p:txBody>
          <a:bodyPr/>
          <a:lstStyle/>
          <a:p>
            <a:endParaRPr lang="en-GB"/>
          </a:p>
        </p:txBody>
      </p:sp>
      <p:sp>
        <p:nvSpPr>
          <p:cNvPr id="4" name="Title 3">
            <a:extLst>
              <a:ext uri="{FF2B5EF4-FFF2-40B4-BE49-F238E27FC236}">
                <a16:creationId xmlns:a16="http://schemas.microsoft.com/office/drawing/2014/main" id="{18F594B8-56CA-BC90-A369-C68CD69ADFED}"/>
              </a:ext>
            </a:extLst>
          </p:cNvPr>
          <p:cNvSpPr>
            <a:spLocks noGrp="1"/>
          </p:cNvSpPr>
          <p:nvPr>
            <p:ph type="title"/>
          </p:nvPr>
        </p:nvSpPr>
        <p:spPr>
          <a:xfrm>
            <a:off x="609599" y="-2"/>
            <a:ext cx="4267201" cy="6858001"/>
          </a:xfrm>
        </p:spPr>
        <p:txBody>
          <a:bodyPr wrap="square" anchor="t">
            <a:normAutofit/>
          </a:bodyPr>
          <a:lstStyle/>
          <a:p>
            <a:r>
              <a:rPr lang="en-ES" dirty="0"/>
              <a:t>Technological Approach</a:t>
            </a:r>
          </a:p>
        </p:txBody>
      </p:sp>
      <p:sp>
        <p:nvSpPr>
          <p:cNvPr id="6" name="Slide Number Placeholder 5">
            <a:extLst>
              <a:ext uri="{FF2B5EF4-FFF2-40B4-BE49-F238E27FC236}">
                <a16:creationId xmlns:a16="http://schemas.microsoft.com/office/drawing/2014/main" id="{FDF667C0-FC72-A422-B828-A34ACEF2C7C7}"/>
              </a:ext>
            </a:extLst>
          </p:cNvPr>
          <p:cNvSpPr>
            <a:spLocks noGrp="1"/>
          </p:cNvSpPr>
          <p:nvPr>
            <p:ph type="sldNum" sz="quarter" idx="22"/>
          </p:nvPr>
        </p:nvSpPr>
        <p:spPr>
          <a:xfrm>
            <a:off x="0" y="6344085"/>
            <a:ext cx="487680" cy="309145"/>
          </a:xfrm>
        </p:spPr>
        <p:txBody>
          <a:bodyPr anchor="b">
            <a:normAutofit/>
          </a:bodyPr>
          <a:lstStyle/>
          <a:p>
            <a:pPr>
              <a:spcAft>
                <a:spcPts val="600"/>
              </a:spcAft>
            </a:pPr>
            <a:fld id="{F8E47D07-9D1E-4FE9-B31A-2F5863681021}" type="slidenum">
              <a:rPr lang="en-GB" smtClean="0"/>
              <a:pPr>
                <a:spcAft>
                  <a:spcPts val="600"/>
                </a:spcAft>
              </a:pPr>
              <a:t>5</a:t>
            </a:fld>
            <a:endParaRPr lang="en-GB"/>
          </a:p>
        </p:txBody>
      </p:sp>
      <p:graphicFrame>
        <p:nvGraphicFramePr>
          <p:cNvPr id="8" name="Content Placeholder 4">
            <a:extLst>
              <a:ext uri="{FF2B5EF4-FFF2-40B4-BE49-F238E27FC236}">
                <a16:creationId xmlns:a16="http://schemas.microsoft.com/office/drawing/2014/main" id="{E073F4AD-6D7F-B6E9-F660-88905594F5B5}"/>
              </a:ext>
            </a:extLst>
          </p:cNvPr>
          <p:cNvGraphicFramePr>
            <a:graphicFrameLocks noGrp="1"/>
          </p:cNvGraphicFramePr>
          <p:nvPr>
            <p:ph sz="quarter" idx="19"/>
            <p:extLst>
              <p:ext uri="{D42A27DB-BD31-4B8C-83A1-F6EECF244321}">
                <p14:modId xmlns:p14="http://schemas.microsoft.com/office/powerpoint/2010/main" val="3839294472"/>
              </p:ext>
            </p:extLst>
          </p:nvPr>
        </p:nvGraphicFramePr>
        <p:xfrm>
          <a:off x="5486400" y="404813"/>
          <a:ext cx="6096000" cy="5796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8861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591ADBFB-51B2-83CC-9B6D-CD1C4E9F2D20}"/>
              </a:ext>
            </a:extLst>
          </p:cNvPr>
          <p:cNvSpPr>
            <a:spLocks noGrp="1"/>
          </p:cNvSpPr>
          <p:nvPr>
            <p:ph type="body" sz="quarter" idx="111"/>
          </p:nvPr>
        </p:nvSpPr>
        <p:spPr>
          <a:xfrm>
            <a:off x="5486400" y="6200775"/>
            <a:ext cx="4876799" cy="657225"/>
          </a:xfrm>
        </p:spPr>
        <p:txBody>
          <a:bodyPr/>
          <a:lstStyle/>
          <a:p>
            <a:endParaRPr lang="en-US"/>
          </a:p>
        </p:txBody>
      </p:sp>
      <p:sp>
        <p:nvSpPr>
          <p:cNvPr id="14" name="Date Placeholder 2">
            <a:extLst>
              <a:ext uri="{FF2B5EF4-FFF2-40B4-BE49-F238E27FC236}">
                <a16:creationId xmlns:a16="http://schemas.microsoft.com/office/drawing/2014/main" id="{21573D6F-853A-92A3-FFEE-1B9E3DAA2208}"/>
              </a:ext>
            </a:extLst>
          </p:cNvPr>
          <p:cNvSpPr>
            <a:spLocks noGrp="1"/>
          </p:cNvSpPr>
          <p:nvPr>
            <p:ph type="dt" sz="half" idx="20"/>
          </p:nvPr>
        </p:nvSpPr>
        <p:spPr>
          <a:xfrm>
            <a:off x="10363200" y="6344085"/>
            <a:ext cx="1219199" cy="309145"/>
          </a:xfrm>
        </p:spPr>
        <p:txBody>
          <a:bodyPr/>
          <a:lstStyle/>
          <a:p>
            <a:endParaRPr lang="en-GB"/>
          </a:p>
        </p:txBody>
      </p:sp>
      <p:sp>
        <p:nvSpPr>
          <p:cNvPr id="4" name="Title 3">
            <a:extLst>
              <a:ext uri="{FF2B5EF4-FFF2-40B4-BE49-F238E27FC236}">
                <a16:creationId xmlns:a16="http://schemas.microsoft.com/office/drawing/2014/main" id="{0A4FC943-9F31-8BB6-6CB8-FD7E78A17BCB}"/>
              </a:ext>
            </a:extLst>
          </p:cNvPr>
          <p:cNvSpPr>
            <a:spLocks noGrp="1"/>
          </p:cNvSpPr>
          <p:nvPr>
            <p:ph type="title"/>
          </p:nvPr>
        </p:nvSpPr>
        <p:spPr>
          <a:xfrm>
            <a:off x="609599" y="-2"/>
            <a:ext cx="4267201" cy="6858001"/>
          </a:xfrm>
        </p:spPr>
        <p:txBody>
          <a:bodyPr wrap="square" anchor="t">
            <a:normAutofit/>
          </a:bodyPr>
          <a:lstStyle/>
          <a:p>
            <a:r>
              <a:rPr lang="en-ES"/>
              <a:t>Objective</a:t>
            </a:r>
          </a:p>
        </p:txBody>
      </p:sp>
      <p:sp>
        <p:nvSpPr>
          <p:cNvPr id="6" name="Slide Number Placeholder 5">
            <a:extLst>
              <a:ext uri="{FF2B5EF4-FFF2-40B4-BE49-F238E27FC236}">
                <a16:creationId xmlns:a16="http://schemas.microsoft.com/office/drawing/2014/main" id="{0BED1A51-5F67-8219-B47D-7EE9A92D0949}"/>
              </a:ext>
            </a:extLst>
          </p:cNvPr>
          <p:cNvSpPr>
            <a:spLocks noGrp="1"/>
          </p:cNvSpPr>
          <p:nvPr>
            <p:ph type="sldNum" sz="quarter" idx="22"/>
          </p:nvPr>
        </p:nvSpPr>
        <p:spPr>
          <a:xfrm>
            <a:off x="0" y="6344085"/>
            <a:ext cx="487680" cy="309145"/>
          </a:xfrm>
        </p:spPr>
        <p:txBody>
          <a:bodyPr anchor="b">
            <a:normAutofit/>
          </a:bodyPr>
          <a:lstStyle/>
          <a:p>
            <a:pPr>
              <a:spcAft>
                <a:spcPts val="600"/>
              </a:spcAft>
            </a:pPr>
            <a:fld id="{F8E47D07-9D1E-4FE9-B31A-2F5863681021}" type="slidenum">
              <a:rPr lang="en-GB" smtClean="0"/>
              <a:pPr>
                <a:spcAft>
                  <a:spcPts val="600"/>
                </a:spcAft>
              </a:pPr>
              <a:t>6</a:t>
            </a:fld>
            <a:endParaRPr lang="en-GB"/>
          </a:p>
        </p:txBody>
      </p:sp>
      <p:graphicFrame>
        <p:nvGraphicFramePr>
          <p:cNvPr id="8" name="Content Placeholder 4">
            <a:extLst>
              <a:ext uri="{FF2B5EF4-FFF2-40B4-BE49-F238E27FC236}">
                <a16:creationId xmlns:a16="http://schemas.microsoft.com/office/drawing/2014/main" id="{6FCD41E9-8549-3100-6F55-7C6C4429CC5A}"/>
              </a:ext>
            </a:extLst>
          </p:cNvPr>
          <p:cNvGraphicFramePr>
            <a:graphicFrameLocks noGrp="1"/>
          </p:cNvGraphicFramePr>
          <p:nvPr>
            <p:ph sz="quarter" idx="19"/>
            <p:extLst>
              <p:ext uri="{D42A27DB-BD31-4B8C-83A1-F6EECF244321}">
                <p14:modId xmlns:p14="http://schemas.microsoft.com/office/powerpoint/2010/main" val="936228481"/>
              </p:ext>
            </p:extLst>
          </p:nvPr>
        </p:nvGraphicFramePr>
        <p:xfrm>
          <a:off x="5486400" y="404813"/>
          <a:ext cx="6096000" cy="5796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71838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A69D9C67-755B-C0BE-E5A4-F55857C6903A}"/>
              </a:ext>
            </a:extLst>
          </p:cNvPr>
          <p:cNvSpPr>
            <a:spLocks noGrp="1"/>
          </p:cNvSpPr>
          <p:nvPr>
            <p:ph type="body" sz="quarter" idx="111"/>
          </p:nvPr>
        </p:nvSpPr>
        <p:spPr>
          <a:xfrm>
            <a:off x="5486400" y="6200775"/>
            <a:ext cx="4876799" cy="657225"/>
          </a:xfrm>
        </p:spPr>
        <p:txBody>
          <a:bodyPr/>
          <a:lstStyle/>
          <a:p>
            <a:endParaRPr lang="en-US"/>
          </a:p>
        </p:txBody>
      </p:sp>
      <p:sp>
        <p:nvSpPr>
          <p:cNvPr id="14" name="Date Placeholder 2">
            <a:extLst>
              <a:ext uri="{FF2B5EF4-FFF2-40B4-BE49-F238E27FC236}">
                <a16:creationId xmlns:a16="http://schemas.microsoft.com/office/drawing/2014/main" id="{8A6F8A0F-98FE-5C99-703B-E2297EBB483F}"/>
              </a:ext>
            </a:extLst>
          </p:cNvPr>
          <p:cNvSpPr>
            <a:spLocks noGrp="1"/>
          </p:cNvSpPr>
          <p:nvPr>
            <p:ph type="dt" sz="half" idx="20"/>
          </p:nvPr>
        </p:nvSpPr>
        <p:spPr>
          <a:xfrm>
            <a:off x="10363200" y="6344085"/>
            <a:ext cx="1219199" cy="309145"/>
          </a:xfrm>
        </p:spPr>
        <p:txBody>
          <a:bodyPr/>
          <a:lstStyle/>
          <a:p>
            <a:endParaRPr lang="en-GB"/>
          </a:p>
        </p:txBody>
      </p:sp>
      <p:sp>
        <p:nvSpPr>
          <p:cNvPr id="4" name="Title 3">
            <a:extLst>
              <a:ext uri="{FF2B5EF4-FFF2-40B4-BE49-F238E27FC236}">
                <a16:creationId xmlns:a16="http://schemas.microsoft.com/office/drawing/2014/main" id="{E02BCAB0-81F1-1897-8869-83597F67752E}"/>
              </a:ext>
            </a:extLst>
          </p:cNvPr>
          <p:cNvSpPr>
            <a:spLocks noGrp="1"/>
          </p:cNvSpPr>
          <p:nvPr>
            <p:ph type="title"/>
          </p:nvPr>
        </p:nvSpPr>
        <p:spPr>
          <a:xfrm>
            <a:off x="609599" y="-2"/>
            <a:ext cx="4267201" cy="6858001"/>
          </a:xfrm>
        </p:spPr>
        <p:txBody>
          <a:bodyPr wrap="square" anchor="t">
            <a:normAutofit/>
          </a:bodyPr>
          <a:lstStyle/>
          <a:p>
            <a:r>
              <a:rPr lang="en-ES" dirty="0"/>
              <a:t>Methodology</a:t>
            </a:r>
          </a:p>
        </p:txBody>
      </p:sp>
      <p:sp>
        <p:nvSpPr>
          <p:cNvPr id="6" name="Slide Number Placeholder 5">
            <a:extLst>
              <a:ext uri="{FF2B5EF4-FFF2-40B4-BE49-F238E27FC236}">
                <a16:creationId xmlns:a16="http://schemas.microsoft.com/office/drawing/2014/main" id="{63F3949E-9D90-1BAA-F9B2-72427004A0E4}"/>
              </a:ext>
            </a:extLst>
          </p:cNvPr>
          <p:cNvSpPr>
            <a:spLocks noGrp="1"/>
          </p:cNvSpPr>
          <p:nvPr>
            <p:ph type="sldNum" sz="quarter" idx="22"/>
          </p:nvPr>
        </p:nvSpPr>
        <p:spPr>
          <a:xfrm>
            <a:off x="0" y="6344085"/>
            <a:ext cx="487680" cy="309145"/>
          </a:xfrm>
        </p:spPr>
        <p:txBody>
          <a:bodyPr anchor="b">
            <a:normAutofit/>
          </a:bodyPr>
          <a:lstStyle/>
          <a:p>
            <a:pPr>
              <a:spcAft>
                <a:spcPts val="600"/>
              </a:spcAft>
            </a:pPr>
            <a:fld id="{F8E47D07-9D1E-4FE9-B31A-2F5863681021}" type="slidenum">
              <a:rPr lang="en-GB" smtClean="0"/>
              <a:pPr>
                <a:spcAft>
                  <a:spcPts val="600"/>
                </a:spcAft>
              </a:pPr>
              <a:t>7</a:t>
            </a:fld>
            <a:endParaRPr lang="en-GB"/>
          </a:p>
        </p:txBody>
      </p:sp>
      <p:graphicFrame>
        <p:nvGraphicFramePr>
          <p:cNvPr id="8" name="Content Placeholder 4">
            <a:extLst>
              <a:ext uri="{FF2B5EF4-FFF2-40B4-BE49-F238E27FC236}">
                <a16:creationId xmlns:a16="http://schemas.microsoft.com/office/drawing/2014/main" id="{DB267F27-C6C6-359E-05D1-6AEB7EBA4D79}"/>
              </a:ext>
            </a:extLst>
          </p:cNvPr>
          <p:cNvGraphicFramePr>
            <a:graphicFrameLocks noGrp="1"/>
          </p:cNvGraphicFramePr>
          <p:nvPr>
            <p:ph sz="quarter" idx="19"/>
            <p:extLst>
              <p:ext uri="{D42A27DB-BD31-4B8C-83A1-F6EECF244321}">
                <p14:modId xmlns:p14="http://schemas.microsoft.com/office/powerpoint/2010/main" val="4294453096"/>
              </p:ext>
            </p:extLst>
          </p:nvPr>
        </p:nvGraphicFramePr>
        <p:xfrm>
          <a:off x="5486400" y="404813"/>
          <a:ext cx="6096000" cy="5796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67329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E15A8F54-51A1-D9CE-E8F7-F68D6A018625}"/>
              </a:ext>
            </a:extLst>
          </p:cNvPr>
          <p:cNvSpPr>
            <a:spLocks noGrp="1"/>
          </p:cNvSpPr>
          <p:nvPr>
            <p:ph type="body" sz="quarter" idx="111"/>
          </p:nvPr>
        </p:nvSpPr>
        <p:spPr>
          <a:xfrm>
            <a:off x="5486400" y="6200775"/>
            <a:ext cx="4876799" cy="657225"/>
          </a:xfrm>
        </p:spPr>
        <p:txBody>
          <a:bodyPr/>
          <a:lstStyle/>
          <a:p>
            <a:endParaRPr lang="en-US"/>
          </a:p>
        </p:txBody>
      </p:sp>
      <p:sp>
        <p:nvSpPr>
          <p:cNvPr id="14" name="Date Placeholder 2">
            <a:extLst>
              <a:ext uri="{FF2B5EF4-FFF2-40B4-BE49-F238E27FC236}">
                <a16:creationId xmlns:a16="http://schemas.microsoft.com/office/drawing/2014/main" id="{AFB76C60-8F58-238D-59DD-C24F7E653589}"/>
              </a:ext>
            </a:extLst>
          </p:cNvPr>
          <p:cNvSpPr>
            <a:spLocks noGrp="1"/>
          </p:cNvSpPr>
          <p:nvPr>
            <p:ph type="dt" sz="half" idx="20"/>
          </p:nvPr>
        </p:nvSpPr>
        <p:spPr>
          <a:xfrm>
            <a:off x="10363200" y="6344085"/>
            <a:ext cx="1219199" cy="309145"/>
          </a:xfrm>
        </p:spPr>
        <p:txBody>
          <a:bodyPr/>
          <a:lstStyle/>
          <a:p>
            <a:endParaRPr lang="en-GB"/>
          </a:p>
        </p:txBody>
      </p:sp>
      <p:sp>
        <p:nvSpPr>
          <p:cNvPr id="4" name="Title 3">
            <a:extLst>
              <a:ext uri="{FF2B5EF4-FFF2-40B4-BE49-F238E27FC236}">
                <a16:creationId xmlns:a16="http://schemas.microsoft.com/office/drawing/2014/main" id="{AE62CC3E-B663-2807-01E0-3347F13827DA}"/>
              </a:ext>
            </a:extLst>
          </p:cNvPr>
          <p:cNvSpPr>
            <a:spLocks noGrp="1"/>
          </p:cNvSpPr>
          <p:nvPr>
            <p:ph type="title"/>
          </p:nvPr>
        </p:nvSpPr>
        <p:spPr>
          <a:xfrm>
            <a:off x="609599" y="-2"/>
            <a:ext cx="4267201" cy="6858001"/>
          </a:xfrm>
        </p:spPr>
        <p:txBody>
          <a:bodyPr wrap="square" anchor="t">
            <a:normAutofit/>
          </a:bodyPr>
          <a:lstStyle/>
          <a:p>
            <a:r>
              <a:rPr lang="en-ES" dirty="0"/>
              <a:t>Technological Innovation</a:t>
            </a:r>
          </a:p>
        </p:txBody>
      </p:sp>
      <p:sp>
        <p:nvSpPr>
          <p:cNvPr id="6" name="Slide Number Placeholder 5">
            <a:extLst>
              <a:ext uri="{FF2B5EF4-FFF2-40B4-BE49-F238E27FC236}">
                <a16:creationId xmlns:a16="http://schemas.microsoft.com/office/drawing/2014/main" id="{F1569567-F80F-1497-1A7D-D856679E5418}"/>
              </a:ext>
            </a:extLst>
          </p:cNvPr>
          <p:cNvSpPr>
            <a:spLocks noGrp="1"/>
          </p:cNvSpPr>
          <p:nvPr>
            <p:ph type="sldNum" sz="quarter" idx="22"/>
          </p:nvPr>
        </p:nvSpPr>
        <p:spPr>
          <a:xfrm>
            <a:off x="0" y="6344085"/>
            <a:ext cx="487680" cy="309145"/>
          </a:xfrm>
        </p:spPr>
        <p:txBody>
          <a:bodyPr anchor="b">
            <a:normAutofit/>
          </a:bodyPr>
          <a:lstStyle/>
          <a:p>
            <a:pPr>
              <a:spcAft>
                <a:spcPts val="600"/>
              </a:spcAft>
            </a:pPr>
            <a:fld id="{F8E47D07-9D1E-4FE9-B31A-2F5863681021}" type="slidenum">
              <a:rPr lang="en-GB" smtClean="0"/>
              <a:pPr>
                <a:spcAft>
                  <a:spcPts val="600"/>
                </a:spcAft>
              </a:pPr>
              <a:t>8</a:t>
            </a:fld>
            <a:endParaRPr lang="en-GB"/>
          </a:p>
        </p:txBody>
      </p:sp>
      <p:graphicFrame>
        <p:nvGraphicFramePr>
          <p:cNvPr id="8" name="Content Placeholder 4">
            <a:extLst>
              <a:ext uri="{FF2B5EF4-FFF2-40B4-BE49-F238E27FC236}">
                <a16:creationId xmlns:a16="http://schemas.microsoft.com/office/drawing/2014/main" id="{A6D5B56D-0745-4061-6DA2-DAF1DDD170B5}"/>
              </a:ext>
            </a:extLst>
          </p:cNvPr>
          <p:cNvGraphicFramePr>
            <a:graphicFrameLocks noGrp="1"/>
          </p:cNvGraphicFramePr>
          <p:nvPr>
            <p:ph sz="quarter" idx="19"/>
            <p:extLst>
              <p:ext uri="{D42A27DB-BD31-4B8C-83A1-F6EECF244321}">
                <p14:modId xmlns:p14="http://schemas.microsoft.com/office/powerpoint/2010/main" val="3527508209"/>
              </p:ext>
            </p:extLst>
          </p:nvPr>
        </p:nvGraphicFramePr>
        <p:xfrm>
          <a:off x="5486400" y="404813"/>
          <a:ext cx="6096000" cy="5796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3532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7775CAFA-968F-43CB-F4F0-DC88EBA6F236}"/>
              </a:ext>
            </a:extLst>
          </p:cNvPr>
          <p:cNvSpPr>
            <a:spLocks noGrp="1"/>
          </p:cNvSpPr>
          <p:nvPr>
            <p:ph type="body" sz="quarter" idx="111"/>
          </p:nvPr>
        </p:nvSpPr>
        <p:spPr>
          <a:xfrm>
            <a:off x="5486400" y="6200775"/>
            <a:ext cx="4876799" cy="657225"/>
          </a:xfrm>
        </p:spPr>
        <p:txBody>
          <a:bodyPr/>
          <a:lstStyle/>
          <a:p>
            <a:endParaRPr lang="en-US"/>
          </a:p>
        </p:txBody>
      </p:sp>
      <p:sp>
        <p:nvSpPr>
          <p:cNvPr id="14" name="Date Placeholder 2">
            <a:extLst>
              <a:ext uri="{FF2B5EF4-FFF2-40B4-BE49-F238E27FC236}">
                <a16:creationId xmlns:a16="http://schemas.microsoft.com/office/drawing/2014/main" id="{D9D1F1C9-7FEA-A119-6A15-838B86480C3D}"/>
              </a:ext>
            </a:extLst>
          </p:cNvPr>
          <p:cNvSpPr>
            <a:spLocks noGrp="1"/>
          </p:cNvSpPr>
          <p:nvPr>
            <p:ph type="dt" sz="half" idx="20"/>
          </p:nvPr>
        </p:nvSpPr>
        <p:spPr>
          <a:xfrm>
            <a:off x="10363200" y="6344085"/>
            <a:ext cx="1219199" cy="309145"/>
          </a:xfrm>
        </p:spPr>
        <p:txBody>
          <a:bodyPr/>
          <a:lstStyle/>
          <a:p>
            <a:endParaRPr lang="en-GB"/>
          </a:p>
        </p:txBody>
      </p:sp>
      <p:sp>
        <p:nvSpPr>
          <p:cNvPr id="4" name="Title 3">
            <a:extLst>
              <a:ext uri="{FF2B5EF4-FFF2-40B4-BE49-F238E27FC236}">
                <a16:creationId xmlns:a16="http://schemas.microsoft.com/office/drawing/2014/main" id="{FA0C88CB-3D7D-B435-E3B1-DDFFF89135AE}"/>
              </a:ext>
            </a:extLst>
          </p:cNvPr>
          <p:cNvSpPr>
            <a:spLocks noGrp="1"/>
          </p:cNvSpPr>
          <p:nvPr>
            <p:ph type="title"/>
          </p:nvPr>
        </p:nvSpPr>
        <p:spPr>
          <a:xfrm>
            <a:off x="609599" y="-2"/>
            <a:ext cx="4267201" cy="6858001"/>
          </a:xfrm>
        </p:spPr>
        <p:txBody>
          <a:bodyPr wrap="square" anchor="t">
            <a:normAutofit/>
          </a:bodyPr>
          <a:lstStyle/>
          <a:p>
            <a:r>
              <a:rPr lang="en-ES" dirty="0"/>
              <a:t>Expected Impact</a:t>
            </a:r>
          </a:p>
        </p:txBody>
      </p:sp>
      <p:sp>
        <p:nvSpPr>
          <p:cNvPr id="6" name="Slide Number Placeholder 5">
            <a:extLst>
              <a:ext uri="{FF2B5EF4-FFF2-40B4-BE49-F238E27FC236}">
                <a16:creationId xmlns:a16="http://schemas.microsoft.com/office/drawing/2014/main" id="{6FDF3A72-7DE2-E845-6CEB-1C1FB935059D}"/>
              </a:ext>
            </a:extLst>
          </p:cNvPr>
          <p:cNvSpPr>
            <a:spLocks noGrp="1"/>
          </p:cNvSpPr>
          <p:nvPr>
            <p:ph type="sldNum" sz="quarter" idx="22"/>
          </p:nvPr>
        </p:nvSpPr>
        <p:spPr>
          <a:xfrm>
            <a:off x="0" y="6344085"/>
            <a:ext cx="487680" cy="309145"/>
          </a:xfrm>
        </p:spPr>
        <p:txBody>
          <a:bodyPr anchor="b">
            <a:normAutofit/>
          </a:bodyPr>
          <a:lstStyle/>
          <a:p>
            <a:pPr>
              <a:spcAft>
                <a:spcPts val="600"/>
              </a:spcAft>
            </a:pPr>
            <a:fld id="{F8E47D07-9D1E-4FE9-B31A-2F5863681021}" type="slidenum">
              <a:rPr lang="en-GB" smtClean="0"/>
              <a:pPr>
                <a:spcAft>
                  <a:spcPts val="600"/>
                </a:spcAft>
              </a:pPr>
              <a:t>9</a:t>
            </a:fld>
            <a:endParaRPr lang="en-GB"/>
          </a:p>
        </p:txBody>
      </p:sp>
      <p:graphicFrame>
        <p:nvGraphicFramePr>
          <p:cNvPr id="8" name="Content Placeholder 4">
            <a:extLst>
              <a:ext uri="{FF2B5EF4-FFF2-40B4-BE49-F238E27FC236}">
                <a16:creationId xmlns:a16="http://schemas.microsoft.com/office/drawing/2014/main" id="{4196D72B-DF1E-FA2B-20A6-A67DABACF647}"/>
              </a:ext>
            </a:extLst>
          </p:cNvPr>
          <p:cNvGraphicFramePr>
            <a:graphicFrameLocks noGrp="1"/>
          </p:cNvGraphicFramePr>
          <p:nvPr>
            <p:ph sz="quarter" idx="19"/>
            <p:extLst>
              <p:ext uri="{D42A27DB-BD31-4B8C-83A1-F6EECF244321}">
                <p14:modId xmlns:p14="http://schemas.microsoft.com/office/powerpoint/2010/main" val="1599546868"/>
              </p:ext>
            </p:extLst>
          </p:nvPr>
        </p:nvGraphicFramePr>
        <p:xfrm>
          <a:off x="5486400" y="404813"/>
          <a:ext cx="6096000" cy="5796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83105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ASTRAZENECA STANDARD TEMPLATE" val="EvVFCk6W"/>
  <p:tag name="ARTICULATE_DESIGN_ID_1_ASTRAZENECA STANDARD TEMPLATE" val="kGJp0GDe"/>
  <p:tag name="ARTICULATE_DESIGN_ID_ALTERNATIVE LAYOUTS" val="Bt42LpTg"/>
  <p:tag name="ARTICULATE_DESIGN_ID_1_ALTERNATIVE LAYOUTS" val="Pu40bbUa"/>
  <p:tag name="ARTICULATE_DESIGN_ID_AGENDAS" val="ut6QGGsg"/>
  <p:tag name="ARTICULATE_DESIGN_ID_1_AGENDAS" val="zZqOLfMe"/>
  <p:tag name="ARTICULATE_DESIGN_ID_KEY MESSAGE LAYOUTS" val="EG1WQXxn"/>
  <p:tag name="ARTICULATE_DESIGN_ID_LISTS" val="M0QWvWS1"/>
  <p:tag name="ARTICULATE_DESIGN_ID_1_KEY MESSAGE LAYOUTS" val="ks627C6Q"/>
  <p:tag name="ARTICULATE_DESIGN_ID_DIAGRAMS" val="EHtI07Fq"/>
  <p:tag name="ARTICULATE_DESIGN_ID_ALTERNATIVE CONTENT LAYOUTS" val="ywJnDDcd"/>
  <p:tag name="ARTICULATE_DESIGN_ID_PERSONNEL" val="nHHLeDJ2"/>
  <p:tag name="ARTICULATE_DESIGN_ID_STAFF AND ORGANISATIONS" val="fzkdDkSo"/>
  <p:tag name="ARTICULATE_DESIGN_ID_1_ALTERNATIVE CONTENT LAYOUTS" val="iY0BipYY"/>
  <p:tag name="ARTICULATE_DESIGN_ID_1_LISTS" val="vezrIkHU"/>
  <p:tag name="ARTICULATE_DESIGN_ID_1_STAFF AND ORGANISATIONS" val="gu0rVs6s"/>
  <p:tag name="BRANDIN_CONFIG" val="CONFIG.INI"/>
  <p:tag name="BRANDIN_CHARTS" val="PROCESS CHARTS"/>
  <p:tag name="BRANDIN_RULES" val="RUN RULES"/>
  <p:tag name="ARTICULATE_DESIGN_ID_LOGO HOLDERS" val="frTQuPG5"/>
  <p:tag name="ARTICULATE_DESIGN_ID_SPEAKERS" val="lTM5UYkU"/>
  <p:tag name="ARTICULATE_DESIGN_ID_TEXT LAYOUTS" val="4lYw8SxY"/>
  <p:tag name="ARTICULATE_DESIGN_ID_KEY STATEMENTS" val="PiA9xBfC"/>
  <p:tag name="ARTICULATE_DESIGN_ID_TEXT WITH IMAGE" val="bQgCS8wS"/>
  <p:tag name="ARTICULATE_DESIGN_ID_TEXT WITH IMAGE LAYOUTS" val="4MQoe47W"/>
  <p:tag name="BRANDIN_SMARTPASTE" val="ACTIVE"/>
  <p:tag name="BRANDIN_WORKSPACE_NAME" val="AstraZeneca"/>
  <p:tag name="ARTICULATE_SLIDE_THUMBNAIL_REFRESH" val="1"/>
  <p:tag name="ARTICULATE_PROJECT_OPEN" val="0"/>
  <p:tag name="ARTICULATE_SLIDE_COUNT" val="3"/>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SSET_SIZE_ON_INSERT" val="3676.5,997.5"/>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SSET_SIZE_ON_INSERT" val="3676.5,997.5"/>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SSET_SIZE_ON_INSERT" val="3676.5,997.5"/>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straZeneca Standard Template">
  <a:themeElements>
    <a:clrScheme name="AstraZeneca 2024">
      <a:dk1>
        <a:srgbClr val="3F4444"/>
      </a:dk1>
      <a:lt1>
        <a:srgbClr val="FFFFFF"/>
      </a:lt1>
      <a:dk2>
        <a:srgbClr val="003865"/>
      </a:dk2>
      <a:lt2>
        <a:srgbClr val="9DB0AC"/>
      </a:lt2>
      <a:accent1>
        <a:srgbClr val="830051"/>
      </a:accent1>
      <a:accent2>
        <a:srgbClr val="4D0030"/>
      </a:accent2>
      <a:accent3>
        <a:srgbClr val="D0006F"/>
      </a:accent3>
      <a:accent4>
        <a:srgbClr val="F0AB00"/>
      </a:accent4>
      <a:accent5>
        <a:srgbClr val="C4D600"/>
      </a:accent5>
      <a:accent6>
        <a:srgbClr val="68D2DF"/>
      </a:accent6>
      <a:hlink>
        <a:srgbClr val="D0006F"/>
      </a:hlink>
      <a:folHlink>
        <a:srgbClr val="4D0030"/>
      </a:folHlink>
    </a:clrScheme>
    <a:fontScheme name="Astra Zeneca">
      <a:majorFont>
        <a:latin typeface="Calisto M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normAutofit/>
      </a:bodyPr>
      <a:lstStyle>
        <a:defPPr algn="ctr">
          <a:lnSpc>
            <a:spcPct val="90000"/>
          </a:lnSpc>
          <a:spcAft>
            <a:spcPts val="6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90000"/>
          </a:lnSpc>
          <a:spcAft>
            <a:spcPts val="600"/>
          </a:spcAft>
          <a:defRPr dirty="0" err="1" smtClean="0"/>
        </a:defPPr>
      </a:lstStyle>
    </a:txDef>
  </a:objectDefaults>
  <a:extraClrSchemeLst/>
  <a:custClrLst>
    <a:custClr name="Purple">
      <a:srgbClr val="3C1053"/>
    </a:custClr>
    <a:custClr name="Graphite, Lighter 60%">
      <a:srgbClr val="B2B4B4"/>
    </a:custClr>
    <a:custClr name="Platinum, Lighter 60%">
      <a:srgbClr val="D8DFDE"/>
    </a:custClr>
    <a:custClr name="Navy, Lighter 60%">
      <a:srgbClr val="99AFC1"/>
    </a:custClr>
    <a:custClr name="Mulberry, Lighter 60%">
      <a:srgbClr val="CD99B9"/>
    </a:custClr>
    <a:custClr name="Dark Mulberry, Lighter 60%">
      <a:srgbClr val="B899AC"/>
    </a:custClr>
    <a:custClr name="Magenta, Lighter 60%">
      <a:srgbClr val="EC99C5"/>
    </a:custClr>
    <a:custClr name="Gold, Lighter 60%">
      <a:srgbClr val="F9DD99"/>
    </a:custClr>
    <a:custClr name="Lime Green, Lighter 60%">
      <a:srgbClr val="E7EF99"/>
    </a:custClr>
    <a:custClr name="Light Blue, Lighter 60%">
      <a:srgbClr val="C3EDF2"/>
    </a:custClr>
    <a:custClr name="Purple, Lighter 60%">
      <a:srgbClr val="B19FBA"/>
    </a:custClr>
    <a:custClr name="Graphite, Lighter 40%">
      <a:srgbClr val="8C8F8F"/>
    </a:custClr>
    <a:custClr name="Platinum, Lighter 40%">
      <a:srgbClr val="C4D0CD"/>
    </a:custClr>
    <a:custClr name="Navy, Lighter 40%">
      <a:srgbClr val="6688A3"/>
    </a:custClr>
    <a:custClr name="Mulberry, Lighter 40%">
      <a:srgbClr val="B56697"/>
    </a:custClr>
    <a:custClr name="Dark Mulberry, Lighter 40%">
      <a:srgbClr val="946683"/>
    </a:custClr>
    <a:custClr name="Magenta, Lighter 40%">
      <a:srgbClr val="E366A9"/>
    </a:custClr>
    <a:custClr name="Gold, Lighter 40%">
      <a:srgbClr val="F6CD66"/>
    </a:custClr>
    <a:custClr name="Lime Green, Lighter 40%">
      <a:srgbClr val="DCE666"/>
    </a:custClr>
    <a:custClr name="Light Blue, Lighter 40%">
      <a:srgbClr val="A4E4EC"/>
    </a:custClr>
    <a:custClr name="Purple, Lighter 40%">
      <a:srgbClr val="8A7098"/>
    </a:custClr>
    <a:custClr name="Graphite, Darker 40%">
      <a:srgbClr val="262929"/>
    </a:custClr>
    <a:custClr name="Platinum, Darker 40%">
      <a:srgbClr val="5E6A67"/>
    </a:custClr>
    <a:custClr name="Navy, Darker 40%">
      <a:srgbClr val="00223D"/>
    </a:custClr>
    <a:custClr name="Mulberry, Darker 40%">
      <a:srgbClr val="4F0031"/>
    </a:custClr>
    <a:custClr name="Dark Mulberry, Darker 40%">
      <a:srgbClr val="370421"/>
    </a:custClr>
    <a:custClr name="Magenta, Darker 40%">
      <a:srgbClr val="7D0043"/>
    </a:custClr>
    <a:custClr name="Gold, Darker 40%">
      <a:srgbClr val="906700"/>
    </a:custClr>
    <a:custClr name="Lime Green, Darker 40%">
      <a:srgbClr val="768000"/>
    </a:custClr>
    <a:custClr name="Light Blue, Darker 40%">
      <a:srgbClr val="3E7E86"/>
    </a:custClr>
    <a:custClr name="Purple, Darker 40%">
      <a:srgbClr val="240A32"/>
    </a:custClr>
    <a:custClr name="Graphite, Darker 60%">
      <a:srgbClr val="191B1B"/>
    </a:custClr>
    <a:custClr name="Platinum, Darker 60%">
      <a:srgbClr val="3F4645"/>
    </a:custClr>
    <a:custClr name="Navy, Darker 60%">
      <a:srgbClr val="001628"/>
    </a:custClr>
    <a:custClr name="Mulberry, Darker 60%">
      <a:srgbClr val="340020"/>
    </a:custClr>
    <a:custClr name="Dark Mulberry, Darker 60%">
      <a:srgbClr val="2C0017"/>
    </a:custClr>
    <a:custClr name="Magenta, Darker 60%">
      <a:srgbClr val="53002C"/>
    </a:custClr>
    <a:custClr name="Gold, Darker 60%">
      <a:srgbClr val="604400"/>
    </a:custClr>
    <a:custClr name="Lime Green, Darker 60%">
      <a:srgbClr val="4E5600"/>
    </a:custClr>
    <a:custClr name="Light Blue, Darker 60%">
      <a:srgbClr val="2A5459"/>
    </a:custClr>
  </a:custClrLst>
  <a:extLst>
    <a:ext uri="{05A4C25C-085E-4340-85A3-A5531E510DB2}">
      <thm15:themeFamily xmlns:thm15="http://schemas.microsoft.com/office/thememl/2012/main" name="ASTR 00000 - 2024 Template Updates 06.pptx" id="{13347634-B1C7-4BF3-8B96-7A28308A4953}" vid="{A607FC6E-2830-4884-B5EB-CE4D480CB8E4}"/>
    </a:ext>
  </a:extLst>
</a:theme>
</file>

<file path=ppt/theme/theme10.xml><?xml version="1.0" encoding="utf-8"?>
<a:theme xmlns:a="http://schemas.openxmlformats.org/drawingml/2006/main" name="Office Theme">
  <a:themeElements>
    <a:clrScheme name="AstraZeneca 2020">
      <a:dk1>
        <a:srgbClr val="3F4444"/>
      </a:dk1>
      <a:lt1>
        <a:srgbClr val="FFFFFF"/>
      </a:lt1>
      <a:dk2>
        <a:srgbClr val="003865"/>
      </a:dk2>
      <a:lt2>
        <a:srgbClr val="9DB0AC"/>
      </a:lt2>
      <a:accent1>
        <a:srgbClr val="830051"/>
      </a:accent1>
      <a:accent2>
        <a:srgbClr val="F0AB00"/>
      </a:accent2>
      <a:accent3>
        <a:srgbClr val="D0006F"/>
      </a:accent3>
      <a:accent4>
        <a:srgbClr val="3C1053"/>
      </a:accent4>
      <a:accent5>
        <a:srgbClr val="C4D600"/>
      </a:accent5>
      <a:accent6>
        <a:srgbClr val="68D2DF"/>
      </a:accent6>
      <a:hlink>
        <a:srgbClr val="68D2DF"/>
      </a:hlink>
      <a:folHlink>
        <a:srgbClr val="D0006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Purple">
      <a:srgbClr val="3C1053"/>
    </a:custClr>
    <a:custClr name="Graphite, Lighter 60%">
      <a:srgbClr val="B2B4B4"/>
    </a:custClr>
    <a:custClr name="Platinum, Lighter 60%">
      <a:srgbClr val="D8DFDE"/>
    </a:custClr>
    <a:custClr name="Navy, Lighter 60%">
      <a:srgbClr val="99AFC1"/>
    </a:custClr>
    <a:custClr name="Mulberry, Lighter 60%">
      <a:srgbClr val="CD99B9"/>
    </a:custClr>
    <a:custClr name="Dark Mulberry, Lighter 60%">
      <a:srgbClr val="B899AC"/>
    </a:custClr>
    <a:custClr name="Magenta, Lighter 60%">
      <a:srgbClr val="EC99C5"/>
    </a:custClr>
    <a:custClr name="Gold, Lighter 60%">
      <a:srgbClr val="F9DD99"/>
    </a:custClr>
    <a:custClr name="Lime Green, Lighter 60%">
      <a:srgbClr val="E7EF99"/>
    </a:custClr>
    <a:custClr name="Light Blue, Lighter 60%">
      <a:srgbClr val="C3EDF2"/>
    </a:custClr>
    <a:custClr name="Purple, Lighter 60%">
      <a:srgbClr val="B19FBA"/>
    </a:custClr>
    <a:custClr name="Graphite, Lighter 40%">
      <a:srgbClr val="8C8F8F"/>
    </a:custClr>
    <a:custClr name="Platinum, Lighter 40%">
      <a:srgbClr val="C4D0CD"/>
    </a:custClr>
    <a:custClr name="Navy, Lighter 40%">
      <a:srgbClr val="6688A3"/>
    </a:custClr>
    <a:custClr name="Mulberry, Lighter 40%">
      <a:srgbClr val="B56697"/>
    </a:custClr>
    <a:custClr name="Dark Mulberry, Lighter 40%">
      <a:srgbClr val="946683"/>
    </a:custClr>
    <a:custClr name="Magenta, Lighter 40%">
      <a:srgbClr val="E366A9"/>
    </a:custClr>
    <a:custClr name="Gold, Lighter 40%">
      <a:srgbClr val="F6CD66"/>
    </a:custClr>
    <a:custClr name="Lime Green, Lighter 40%">
      <a:srgbClr val="DCE666"/>
    </a:custClr>
    <a:custClr name="Light Blue, Lighter 40%">
      <a:srgbClr val="A4E4EC"/>
    </a:custClr>
    <a:custClr name="Purple, Lighter 40%">
      <a:srgbClr val="8A7098"/>
    </a:custClr>
    <a:custClr name="Graphite, Darker 40%">
      <a:srgbClr val="262929"/>
    </a:custClr>
    <a:custClr name="Platinum, Darker 40%">
      <a:srgbClr val="5E6A67"/>
    </a:custClr>
    <a:custClr name="Navy, Darker 40%">
      <a:srgbClr val="00223D"/>
    </a:custClr>
    <a:custClr name="Mulberry, Darker 40%">
      <a:srgbClr val="4F0031"/>
    </a:custClr>
    <a:custClr name="Dark Mulberry, Darker 40%">
      <a:srgbClr val="370421"/>
    </a:custClr>
    <a:custClr name="Magenta, Darker 40%">
      <a:srgbClr val="7D0043"/>
    </a:custClr>
    <a:custClr name="Gold, Darker 40%">
      <a:srgbClr val="906700"/>
    </a:custClr>
    <a:custClr name="Lime Green, Darker 40%">
      <a:srgbClr val="768000"/>
    </a:custClr>
    <a:custClr name="Light Blue, Darker 40%">
      <a:srgbClr val="3E7E86"/>
    </a:custClr>
    <a:custClr name="Purple, Darker 40%">
      <a:srgbClr val="240A32"/>
    </a:custClr>
    <a:custClr name="Graphite, Darker 60%">
      <a:srgbClr val="191B1B"/>
    </a:custClr>
    <a:custClr name="Platinum, Darker 60%">
      <a:srgbClr val="3F4645"/>
    </a:custClr>
    <a:custClr name="Navy, Darker 60%">
      <a:srgbClr val="001628"/>
    </a:custClr>
    <a:custClr name="Mulberry, Darker 60%">
      <a:srgbClr val="340020"/>
    </a:custClr>
    <a:custClr name="Dark Mulberry, Darker 60%">
      <a:srgbClr val="2C0017"/>
    </a:custClr>
    <a:custClr name="Magenta, Darker 60%">
      <a:srgbClr val="53002C"/>
    </a:custClr>
    <a:custClr name="Gold, Darker 60%">
      <a:srgbClr val="604400"/>
    </a:custClr>
    <a:custClr name="Lime Green, Darker 60%">
      <a:srgbClr val="4E5600"/>
    </a:custClr>
    <a:custClr name="Light Blue, Darker 60%">
      <a:srgbClr val="2A5459"/>
    </a:custClr>
  </a:custClr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AstraZeneca 2020">
      <a:dk1>
        <a:srgbClr val="3F4444"/>
      </a:dk1>
      <a:lt1>
        <a:srgbClr val="FFFFFF"/>
      </a:lt1>
      <a:dk2>
        <a:srgbClr val="003865"/>
      </a:dk2>
      <a:lt2>
        <a:srgbClr val="9DB0AC"/>
      </a:lt2>
      <a:accent1>
        <a:srgbClr val="830051"/>
      </a:accent1>
      <a:accent2>
        <a:srgbClr val="F0AB00"/>
      </a:accent2>
      <a:accent3>
        <a:srgbClr val="D0006F"/>
      </a:accent3>
      <a:accent4>
        <a:srgbClr val="3C1053"/>
      </a:accent4>
      <a:accent5>
        <a:srgbClr val="C4D600"/>
      </a:accent5>
      <a:accent6>
        <a:srgbClr val="68D2DF"/>
      </a:accent6>
      <a:hlink>
        <a:srgbClr val="68D2DF"/>
      </a:hlink>
      <a:folHlink>
        <a:srgbClr val="D0006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Purple">
      <a:srgbClr val="3C1053"/>
    </a:custClr>
    <a:custClr name="Graphite, Lighter 60%">
      <a:srgbClr val="B2B4B4"/>
    </a:custClr>
    <a:custClr name="Platinum, Lighter 60%">
      <a:srgbClr val="D8DFDE"/>
    </a:custClr>
    <a:custClr name="Navy, Lighter 60%">
      <a:srgbClr val="99AFC1"/>
    </a:custClr>
    <a:custClr name="Mulberry, Lighter 60%">
      <a:srgbClr val="CD99B9"/>
    </a:custClr>
    <a:custClr name="Dark Mulberry, Lighter 60%">
      <a:srgbClr val="B899AC"/>
    </a:custClr>
    <a:custClr name="Magenta, Lighter 60%">
      <a:srgbClr val="EC99C5"/>
    </a:custClr>
    <a:custClr name="Gold, Lighter 60%">
      <a:srgbClr val="F9DD99"/>
    </a:custClr>
    <a:custClr name="Lime Green, Lighter 60%">
      <a:srgbClr val="E7EF99"/>
    </a:custClr>
    <a:custClr name="Light Blue, Lighter 60%">
      <a:srgbClr val="C3EDF2"/>
    </a:custClr>
    <a:custClr name="Purple, Lighter 60%">
      <a:srgbClr val="B19FBA"/>
    </a:custClr>
    <a:custClr name="Graphite, Lighter 40%">
      <a:srgbClr val="8C8F8F"/>
    </a:custClr>
    <a:custClr name="Platinum, Lighter 40%">
      <a:srgbClr val="C4D0CD"/>
    </a:custClr>
    <a:custClr name="Navy, Lighter 40%">
      <a:srgbClr val="6688A3"/>
    </a:custClr>
    <a:custClr name="Mulberry, Lighter 40%">
      <a:srgbClr val="B56697"/>
    </a:custClr>
    <a:custClr name="Dark Mulberry, Lighter 40%">
      <a:srgbClr val="946683"/>
    </a:custClr>
    <a:custClr name="Magenta, Lighter 40%">
      <a:srgbClr val="E366A9"/>
    </a:custClr>
    <a:custClr name="Gold, Lighter 40%">
      <a:srgbClr val="F6CD66"/>
    </a:custClr>
    <a:custClr name="Lime Green, Lighter 40%">
      <a:srgbClr val="DCE666"/>
    </a:custClr>
    <a:custClr name="Light Blue, Lighter 40%">
      <a:srgbClr val="A4E4EC"/>
    </a:custClr>
    <a:custClr name="Purple, Lighter 40%">
      <a:srgbClr val="8A7098"/>
    </a:custClr>
    <a:custClr name="Graphite, Darker 40%">
      <a:srgbClr val="262929"/>
    </a:custClr>
    <a:custClr name="Platinum, Darker 40%">
      <a:srgbClr val="5E6A67"/>
    </a:custClr>
    <a:custClr name="Navy, Darker 40%">
      <a:srgbClr val="00223D"/>
    </a:custClr>
    <a:custClr name="Mulberry, Darker 40%">
      <a:srgbClr val="4F0031"/>
    </a:custClr>
    <a:custClr name="Dark Mulberry, Darker 40%">
      <a:srgbClr val="370421"/>
    </a:custClr>
    <a:custClr name="Magenta, Darker 40%">
      <a:srgbClr val="7D0043"/>
    </a:custClr>
    <a:custClr name="Gold, Darker 40%">
      <a:srgbClr val="906700"/>
    </a:custClr>
    <a:custClr name="Lime Green, Darker 40%">
      <a:srgbClr val="768000"/>
    </a:custClr>
    <a:custClr name="Light Blue, Darker 40%">
      <a:srgbClr val="3E7E86"/>
    </a:custClr>
    <a:custClr name="Purple, Darker 40%">
      <a:srgbClr val="240A32"/>
    </a:custClr>
    <a:custClr name="Graphite, Darker 60%">
      <a:srgbClr val="191B1B"/>
    </a:custClr>
    <a:custClr name="Platinum, Darker 60%">
      <a:srgbClr val="3F4645"/>
    </a:custClr>
    <a:custClr name="Navy, Darker 60%">
      <a:srgbClr val="001628"/>
    </a:custClr>
    <a:custClr name="Mulberry, Darker 60%">
      <a:srgbClr val="340020"/>
    </a:custClr>
    <a:custClr name="Dark Mulberry, Darker 60%">
      <a:srgbClr val="2C0017"/>
    </a:custClr>
    <a:custClr name="Magenta, Darker 60%">
      <a:srgbClr val="53002C"/>
    </a:custClr>
    <a:custClr name="Gold, Darker 60%">
      <a:srgbClr val="604400"/>
    </a:custClr>
    <a:custClr name="Lime Green, Darker 60%">
      <a:srgbClr val="4E5600"/>
    </a:custClr>
    <a:custClr name="Light Blue, Darker 60%">
      <a:srgbClr val="2A5459"/>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lternative Content Layouts">
  <a:themeElements>
    <a:clrScheme name="AstraZeneca 2024">
      <a:dk1>
        <a:srgbClr val="3F4444"/>
      </a:dk1>
      <a:lt1>
        <a:srgbClr val="FFFFFF"/>
      </a:lt1>
      <a:dk2>
        <a:srgbClr val="003865"/>
      </a:dk2>
      <a:lt2>
        <a:srgbClr val="9DB0AC"/>
      </a:lt2>
      <a:accent1>
        <a:srgbClr val="830051"/>
      </a:accent1>
      <a:accent2>
        <a:srgbClr val="4D0030"/>
      </a:accent2>
      <a:accent3>
        <a:srgbClr val="D0006F"/>
      </a:accent3>
      <a:accent4>
        <a:srgbClr val="F0AB00"/>
      </a:accent4>
      <a:accent5>
        <a:srgbClr val="C4D600"/>
      </a:accent5>
      <a:accent6>
        <a:srgbClr val="68D2DF"/>
      </a:accent6>
      <a:hlink>
        <a:srgbClr val="D0006F"/>
      </a:hlink>
      <a:folHlink>
        <a:srgbClr val="4D0030"/>
      </a:folHlink>
    </a:clrScheme>
    <a:fontScheme name="Astra Zeneca">
      <a:majorFont>
        <a:latin typeface="Calisto M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normAutofit/>
      </a:bodyPr>
      <a:lstStyle>
        <a:defPPr algn="ctr">
          <a:lnSpc>
            <a:spcPct val="90000"/>
          </a:lnSpc>
          <a:spcAft>
            <a:spcPts val="6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90000"/>
          </a:lnSpc>
          <a:spcAft>
            <a:spcPts val="600"/>
          </a:spcAft>
          <a:defRPr dirty="0" err="1" smtClean="0"/>
        </a:defPPr>
      </a:lstStyle>
    </a:txDef>
  </a:objectDefaults>
  <a:extraClrSchemeLst/>
  <a:custClrLst>
    <a:custClr name="Purple">
      <a:srgbClr val="3C1053"/>
    </a:custClr>
    <a:custClr name="Graphite, Lighter 60%">
      <a:srgbClr val="B2B4B4"/>
    </a:custClr>
    <a:custClr name="Platinum, Lighter 60%">
      <a:srgbClr val="D8DFDE"/>
    </a:custClr>
    <a:custClr name="Navy, Lighter 60%">
      <a:srgbClr val="99AFC1"/>
    </a:custClr>
    <a:custClr name="Mulberry, Lighter 60%">
      <a:srgbClr val="CD99B9"/>
    </a:custClr>
    <a:custClr name="Dark Mulberry, Lighter 60%">
      <a:srgbClr val="B899AC"/>
    </a:custClr>
    <a:custClr name="Magenta, Lighter 60%">
      <a:srgbClr val="EC99C5"/>
    </a:custClr>
    <a:custClr name="Gold, Lighter 60%">
      <a:srgbClr val="F9DD99"/>
    </a:custClr>
    <a:custClr name="Lime Green, Lighter 60%">
      <a:srgbClr val="E7EF99"/>
    </a:custClr>
    <a:custClr name="Light Blue, Lighter 60%">
      <a:srgbClr val="C3EDF2"/>
    </a:custClr>
    <a:custClr name="Purple, Lighter 60%">
      <a:srgbClr val="B19FBA"/>
    </a:custClr>
    <a:custClr name="Graphite, Lighter 40%">
      <a:srgbClr val="8C8F8F"/>
    </a:custClr>
    <a:custClr name="Platinum, Lighter 40%">
      <a:srgbClr val="C4D0CD"/>
    </a:custClr>
    <a:custClr name="Navy, Lighter 40%">
      <a:srgbClr val="6688A3"/>
    </a:custClr>
    <a:custClr name="Mulberry, Lighter 40%">
      <a:srgbClr val="B56697"/>
    </a:custClr>
    <a:custClr name="Dark Mulberry, Lighter 40%">
      <a:srgbClr val="946683"/>
    </a:custClr>
    <a:custClr name="Magenta, Lighter 40%">
      <a:srgbClr val="E366A9"/>
    </a:custClr>
    <a:custClr name="Gold, Lighter 40%">
      <a:srgbClr val="F6CD66"/>
    </a:custClr>
    <a:custClr name="Lime Green, Lighter 40%">
      <a:srgbClr val="DCE666"/>
    </a:custClr>
    <a:custClr name="Light Blue, Lighter 40%">
      <a:srgbClr val="A4E4EC"/>
    </a:custClr>
    <a:custClr name="Purple, Lighter 40%">
      <a:srgbClr val="8A7098"/>
    </a:custClr>
    <a:custClr name="Graphite, Darker 40%">
      <a:srgbClr val="262929"/>
    </a:custClr>
    <a:custClr name="Platinum, Darker 40%">
      <a:srgbClr val="5E6A67"/>
    </a:custClr>
    <a:custClr name="Navy, Darker 40%">
      <a:srgbClr val="00223D"/>
    </a:custClr>
    <a:custClr name="Mulberry, Darker 40%">
      <a:srgbClr val="4F0031"/>
    </a:custClr>
    <a:custClr name="Dark Mulberry, Darker 40%">
      <a:srgbClr val="370421"/>
    </a:custClr>
    <a:custClr name="Magenta, Darker 40%">
      <a:srgbClr val="7D0043"/>
    </a:custClr>
    <a:custClr name="Gold, Darker 40%">
      <a:srgbClr val="906700"/>
    </a:custClr>
    <a:custClr name="Lime Green, Darker 40%">
      <a:srgbClr val="768000"/>
    </a:custClr>
    <a:custClr name="Light Blue, Darker 40%">
      <a:srgbClr val="3E7E86"/>
    </a:custClr>
    <a:custClr name="Purple, Darker 40%">
      <a:srgbClr val="240A32"/>
    </a:custClr>
    <a:custClr name="Graphite, Darker 60%">
      <a:srgbClr val="191B1B"/>
    </a:custClr>
    <a:custClr name="Platinum, Darker 60%">
      <a:srgbClr val="3F4645"/>
    </a:custClr>
    <a:custClr name="Navy, Darker 60%">
      <a:srgbClr val="001628"/>
    </a:custClr>
    <a:custClr name="Mulberry, Darker 60%">
      <a:srgbClr val="340020"/>
    </a:custClr>
    <a:custClr name="Dark Mulberry, Darker 60%">
      <a:srgbClr val="2C0017"/>
    </a:custClr>
    <a:custClr name="Magenta, Darker 60%">
      <a:srgbClr val="53002C"/>
    </a:custClr>
    <a:custClr name="Gold, Darker 60%">
      <a:srgbClr val="604400"/>
    </a:custClr>
    <a:custClr name="Lime Green, Darker 60%">
      <a:srgbClr val="4E5600"/>
    </a:custClr>
    <a:custClr name="Light Blue, Darker 60%">
      <a:srgbClr val="2A5459"/>
    </a:custClr>
  </a:custClrLst>
  <a:extLst>
    <a:ext uri="{05A4C25C-085E-4340-85A3-A5531E510DB2}">
      <thm15:themeFamily xmlns:thm15="http://schemas.microsoft.com/office/thememl/2012/main" name="ASTR 00000 - 2024 Template Updates 06.pptx" id="{13347634-B1C7-4BF3-8B96-7A28308A4953}" vid="{DC08CE33-E53E-474E-8D0E-635C1B213002}"/>
    </a:ext>
  </a:extLst>
</a:theme>
</file>

<file path=ppt/theme/theme3.xml><?xml version="1.0" encoding="utf-8"?>
<a:theme xmlns:a="http://schemas.openxmlformats.org/drawingml/2006/main" name="Text with Image Layouts">
  <a:themeElements>
    <a:clrScheme name="AstraZeneca 2024">
      <a:dk1>
        <a:srgbClr val="3F4444"/>
      </a:dk1>
      <a:lt1>
        <a:srgbClr val="FFFFFF"/>
      </a:lt1>
      <a:dk2>
        <a:srgbClr val="003865"/>
      </a:dk2>
      <a:lt2>
        <a:srgbClr val="9DB0AC"/>
      </a:lt2>
      <a:accent1>
        <a:srgbClr val="830051"/>
      </a:accent1>
      <a:accent2>
        <a:srgbClr val="4D0030"/>
      </a:accent2>
      <a:accent3>
        <a:srgbClr val="D0006F"/>
      </a:accent3>
      <a:accent4>
        <a:srgbClr val="F0AB00"/>
      </a:accent4>
      <a:accent5>
        <a:srgbClr val="C4D600"/>
      </a:accent5>
      <a:accent6>
        <a:srgbClr val="68D2DF"/>
      </a:accent6>
      <a:hlink>
        <a:srgbClr val="D0006F"/>
      </a:hlink>
      <a:folHlink>
        <a:srgbClr val="4D0030"/>
      </a:folHlink>
    </a:clrScheme>
    <a:fontScheme name="Astra Zeneca">
      <a:majorFont>
        <a:latin typeface="Calisto M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normAutofit/>
      </a:bodyPr>
      <a:lstStyle>
        <a:defPPr algn="ctr">
          <a:lnSpc>
            <a:spcPct val="90000"/>
          </a:lnSpc>
          <a:spcAft>
            <a:spcPts val="6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90000"/>
          </a:lnSpc>
          <a:spcAft>
            <a:spcPts val="600"/>
          </a:spcAft>
          <a:defRPr dirty="0" err="1" smtClean="0"/>
        </a:defPPr>
      </a:lstStyle>
    </a:txDef>
  </a:objectDefaults>
  <a:extraClrSchemeLst/>
  <a:custClrLst>
    <a:custClr name="Purple">
      <a:srgbClr val="3C1053"/>
    </a:custClr>
    <a:custClr name="Graphite, Lighter 60%">
      <a:srgbClr val="B2B4B4"/>
    </a:custClr>
    <a:custClr name="Platinum, Lighter 60%">
      <a:srgbClr val="D8DFDE"/>
    </a:custClr>
    <a:custClr name="Navy, Lighter 60%">
      <a:srgbClr val="99AFC1"/>
    </a:custClr>
    <a:custClr name="Mulberry, Lighter 60%">
      <a:srgbClr val="CD99B9"/>
    </a:custClr>
    <a:custClr name="Dark Mulberry, Lighter 60%">
      <a:srgbClr val="B899AC"/>
    </a:custClr>
    <a:custClr name="Magenta, Lighter 60%">
      <a:srgbClr val="EC99C5"/>
    </a:custClr>
    <a:custClr name="Gold, Lighter 60%">
      <a:srgbClr val="F9DD99"/>
    </a:custClr>
    <a:custClr name="Lime Green, Lighter 60%">
      <a:srgbClr val="E7EF99"/>
    </a:custClr>
    <a:custClr name="Light Blue, Lighter 60%">
      <a:srgbClr val="C3EDF2"/>
    </a:custClr>
    <a:custClr name="Purple, Lighter 60%">
      <a:srgbClr val="B19FBA"/>
    </a:custClr>
    <a:custClr name="Graphite, Lighter 40%">
      <a:srgbClr val="8C8F8F"/>
    </a:custClr>
    <a:custClr name="Platinum, Lighter 40%">
      <a:srgbClr val="C4D0CD"/>
    </a:custClr>
    <a:custClr name="Navy, Lighter 40%">
      <a:srgbClr val="6688A3"/>
    </a:custClr>
    <a:custClr name="Mulberry, Lighter 40%">
      <a:srgbClr val="B56697"/>
    </a:custClr>
    <a:custClr name="Dark Mulberry, Lighter 40%">
      <a:srgbClr val="946683"/>
    </a:custClr>
    <a:custClr name="Magenta, Lighter 40%">
      <a:srgbClr val="E366A9"/>
    </a:custClr>
    <a:custClr name="Gold, Lighter 40%">
      <a:srgbClr val="F6CD66"/>
    </a:custClr>
    <a:custClr name="Lime Green, Lighter 40%">
      <a:srgbClr val="DCE666"/>
    </a:custClr>
    <a:custClr name="Light Blue, Lighter 40%">
      <a:srgbClr val="A4E4EC"/>
    </a:custClr>
    <a:custClr name="Purple, Lighter 40%">
      <a:srgbClr val="8A7098"/>
    </a:custClr>
    <a:custClr name="Graphite, Darker 40%">
      <a:srgbClr val="262929"/>
    </a:custClr>
    <a:custClr name="Platinum, Darker 40%">
      <a:srgbClr val="5E6A67"/>
    </a:custClr>
    <a:custClr name="Navy, Darker 40%">
      <a:srgbClr val="00223D"/>
    </a:custClr>
    <a:custClr name="Mulberry, Darker 40%">
      <a:srgbClr val="4F0031"/>
    </a:custClr>
    <a:custClr name="Dark Mulberry, Darker 40%">
      <a:srgbClr val="370421"/>
    </a:custClr>
    <a:custClr name="Magenta, Darker 40%">
      <a:srgbClr val="7D0043"/>
    </a:custClr>
    <a:custClr name="Gold, Darker 40%">
      <a:srgbClr val="906700"/>
    </a:custClr>
    <a:custClr name="Lime Green, Darker 40%">
      <a:srgbClr val="768000"/>
    </a:custClr>
    <a:custClr name="Light Blue, Darker 40%">
      <a:srgbClr val="3E7E86"/>
    </a:custClr>
    <a:custClr name="Purple, Darker 40%">
      <a:srgbClr val="240A32"/>
    </a:custClr>
    <a:custClr name="Graphite, Darker 60%">
      <a:srgbClr val="191B1B"/>
    </a:custClr>
    <a:custClr name="Platinum, Darker 60%">
      <a:srgbClr val="3F4645"/>
    </a:custClr>
    <a:custClr name="Navy, Darker 60%">
      <a:srgbClr val="001628"/>
    </a:custClr>
    <a:custClr name="Mulberry, Darker 60%">
      <a:srgbClr val="340020"/>
    </a:custClr>
    <a:custClr name="Dark Mulberry, Darker 60%">
      <a:srgbClr val="2C0017"/>
    </a:custClr>
    <a:custClr name="Magenta, Darker 60%">
      <a:srgbClr val="53002C"/>
    </a:custClr>
    <a:custClr name="Gold, Darker 60%">
      <a:srgbClr val="604400"/>
    </a:custClr>
    <a:custClr name="Lime Green, Darker 60%">
      <a:srgbClr val="4E5600"/>
    </a:custClr>
    <a:custClr name="Light Blue, Darker 60%">
      <a:srgbClr val="2A5459"/>
    </a:custClr>
  </a:custClrLst>
  <a:extLst>
    <a:ext uri="{05A4C25C-085E-4340-85A3-A5531E510DB2}">
      <thm15:themeFamily xmlns:thm15="http://schemas.microsoft.com/office/thememl/2012/main" name="ASTR 00000 - 2024 Template Updates 06.pptx" id="{13347634-B1C7-4BF3-8B96-7A28308A4953}" vid="{2D2830D5-1DBF-4A65-8ECB-5F94A09CA94B}"/>
    </a:ext>
  </a:extLst>
</a:theme>
</file>

<file path=ppt/theme/theme4.xml><?xml version="1.0" encoding="utf-8"?>
<a:theme xmlns:a="http://schemas.openxmlformats.org/drawingml/2006/main" name="Key Statements">
  <a:themeElements>
    <a:clrScheme name="AstraZeneca 2024">
      <a:dk1>
        <a:srgbClr val="3F4444"/>
      </a:dk1>
      <a:lt1>
        <a:srgbClr val="FFFFFF"/>
      </a:lt1>
      <a:dk2>
        <a:srgbClr val="003865"/>
      </a:dk2>
      <a:lt2>
        <a:srgbClr val="9DB0AC"/>
      </a:lt2>
      <a:accent1>
        <a:srgbClr val="830051"/>
      </a:accent1>
      <a:accent2>
        <a:srgbClr val="4D0030"/>
      </a:accent2>
      <a:accent3>
        <a:srgbClr val="D0006F"/>
      </a:accent3>
      <a:accent4>
        <a:srgbClr val="F0AB00"/>
      </a:accent4>
      <a:accent5>
        <a:srgbClr val="C4D600"/>
      </a:accent5>
      <a:accent6>
        <a:srgbClr val="68D2DF"/>
      </a:accent6>
      <a:hlink>
        <a:srgbClr val="D0006F"/>
      </a:hlink>
      <a:folHlink>
        <a:srgbClr val="4D0030"/>
      </a:folHlink>
    </a:clrScheme>
    <a:fontScheme name="Astra Zeneca">
      <a:majorFont>
        <a:latin typeface="Calisto M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normAutofit/>
      </a:bodyPr>
      <a:lstStyle>
        <a:defPPr algn="ctr">
          <a:lnSpc>
            <a:spcPct val="90000"/>
          </a:lnSpc>
          <a:spcAft>
            <a:spcPts val="6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90000"/>
          </a:lnSpc>
          <a:spcAft>
            <a:spcPts val="600"/>
          </a:spcAft>
          <a:defRPr dirty="0" err="1" smtClean="0"/>
        </a:defPPr>
      </a:lstStyle>
    </a:txDef>
  </a:objectDefaults>
  <a:extraClrSchemeLst/>
  <a:custClrLst>
    <a:custClr name="Purple">
      <a:srgbClr val="3C1053"/>
    </a:custClr>
    <a:custClr name="Graphite, Lighter 60%">
      <a:srgbClr val="B2B4B4"/>
    </a:custClr>
    <a:custClr name="Platinum, Lighter 60%">
      <a:srgbClr val="D8DFDE"/>
    </a:custClr>
    <a:custClr name="Navy, Lighter 60%">
      <a:srgbClr val="99AFC1"/>
    </a:custClr>
    <a:custClr name="Mulberry, Lighter 60%">
      <a:srgbClr val="CD99B9"/>
    </a:custClr>
    <a:custClr name="Dark Mulberry, Lighter 60%">
      <a:srgbClr val="B899AC"/>
    </a:custClr>
    <a:custClr name="Magenta, Lighter 60%">
      <a:srgbClr val="EC99C5"/>
    </a:custClr>
    <a:custClr name="Gold, Lighter 60%">
      <a:srgbClr val="F9DD99"/>
    </a:custClr>
    <a:custClr name="Lime Green, Lighter 60%">
      <a:srgbClr val="E7EF99"/>
    </a:custClr>
    <a:custClr name="Light Blue, Lighter 60%">
      <a:srgbClr val="C3EDF2"/>
    </a:custClr>
    <a:custClr name="Purple, Lighter 60%">
      <a:srgbClr val="B19FBA"/>
    </a:custClr>
    <a:custClr name="Graphite, Lighter 40%">
      <a:srgbClr val="8C8F8F"/>
    </a:custClr>
    <a:custClr name="Platinum, Lighter 40%">
      <a:srgbClr val="C4D0CD"/>
    </a:custClr>
    <a:custClr name="Navy, Lighter 40%">
      <a:srgbClr val="6688A3"/>
    </a:custClr>
    <a:custClr name="Mulberry, Lighter 40%">
      <a:srgbClr val="B56697"/>
    </a:custClr>
    <a:custClr name="Dark Mulberry, Lighter 40%">
      <a:srgbClr val="946683"/>
    </a:custClr>
    <a:custClr name="Magenta, Lighter 40%">
      <a:srgbClr val="E366A9"/>
    </a:custClr>
    <a:custClr name="Gold, Lighter 40%">
      <a:srgbClr val="F6CD66"/>
    </a:custClr>
    <a:custClr name="Lime Green, Lighter 40%">
      <a:srgbClr val="DCE666"/>
    </a:custClr>
    <a:custClr name="Light Blue, Lighter 40%">
      <a:srgbClr val="A4E4EC"/>
    </a:custClr>
    <a:custClr name="Purple, Lighter 40%">
      <a:srgbClr val="8A7098"/>
    </a:custClr>
    <a:custClr name="Graphite, Darker 40%">
      <a:srgbClr val="262929"/>
    </a:custClr>
    <a:custClr name="Platinum, Darker 40%">
      <a:srgbClr val="5E6A67"/>
    </a:custClr>
    <a:custClr name="Navy, Darker 40%">
      <a:srgbClr val="00223D"/>
    </a:custClr>
    <a:custClr name="Mulberry, Darker 40%">
      <a:srgbClr val="4F0031"/>
    </a:custClr>
    <a:custClr name="Dark Mulberry, Darker 40%">
      <a:srgbClr val="370421"/>
    </a:custClr>
    <a:custClr name="Magenta, Darker 40%">
      <a:srgbClr val="7D0043"/>
    </a:custClr>
    <a:custClr name="Gold, Darker 40%">
      <a:srgbClr val="906700"/>
    </a:custClr>
    <a:custClr name="Lime Green, Darker 40%">
      <a:srgbClr val="768000"/>
    </a:custClr>
    <a:custClr name="Light Blue, Darker 40%">
      <a:srgbClr val="3E7E86"/>
    </a:custClr>
    <a:custClr name="Purple, Darker 40%">
      <a:srgbClr val="240A32"/>
    </a:custClr>
    <a:custClr name="Graphite, Darker 60%">
      <a:srgbClr val="191B1B"/>
    </a:custClr>
    <a:custClr name="Platinum, Darker 60%">
      <a:srgbClr val="3F4645"/>
    </a:custClr>
    <a:custClr name="Navy, Darker 60%">
      <a:srgbClr val="001628"/>
    </a:custClr>
    <a:custClr name="Mulberry, Darker 60%">
      <a:srgbClr val="340020"/>
    </a:custClr>
    <a:custClr name="Dark Mulberry, Darker 60%">
      <a:srgbClr val="2C0017"/>
    </a:custClr>
    <a:custClr name="Magenta, Darker 60%">
      <a:srgbClr val="53002C"/>
    </a:custClr>
    <a:custClr name="Gold, Darker 60%">
      <a:srgbClr val="604400"/>
    </a:custClr>
    <a:custClr name="Lime Green, Darker 60%">
      <a:srgbClr val="4E5600"/>
    </a:custClr>
    <a:custClr name="Light Blue, Darker 60%">
      <a:srgbClr val="2A5459"/>
    </a:custClr>
  </a:custClrLst>
  <a:extLst>
    <a:ext uri="{05A4C25C-085E-4340-85A3-A5531E510DB2}">
      <thm15:themeFamily xmlns:thm15="http://schemas.microsoft.com/office/thememl/2012/main" name="ASTR 00000 - 2024 Template Updates 06.pptx" id="{13347634-B1C7-4BF3-8B96-7A28308A4953}" vid="{0CDEA533-1275-4DCF-858E-431243004BA3}"/>
    </a:ext>
  </a:extLst>
</a:theme>
</file>

<file path=ppt/theme/theme5.xml><?xml version="1.0" encoding="utf-8"?>
<a:theme xmlns:a="http://schemas.openxmlformats.org/drawingml/2006/main" name="Lists">
  <a:themeElements>
    <a:clrScheme name="AstraZeneca 2024">
      <a:dk1>
        <a:srgbClr val="3F4444"/>
      </a:dk1>
      <a:lt1>
        <a:srgbClr val="FFFFFF"/>
      </a:lt1>
      <a:dk2>
        <a:srgbClr val="003865"/>
      </a:dk2>
      <a:lt2>
        <a:srgbClr val="9DB0AC"/>
      </a:lt2>
      <a:accent1>
        <a:srgbClr val="830051"/>
      </a:accent1>
      <a:accent2>
        <a:srgbClr val="4D0030"/>
      </a:accent2>
      <a:accent3>
        <a:srgbClr val="D0006F"/>
      </a:accent3>
      <a:accent4>
        <a:srgbClr val="F0AB00"/>
      </a:accent4>
      <a:accent5>
        <a:srgbClr val="C4D600"/>
      </a:accent5>
      <a:accent6>
        <a:srgbClr val="68D2DF"/>
      </a:accent6>
      <a:hlink>
        <a:srgbClr val="D0006F"/>
      </a:hlink>
      <a:folHlink>
        <a:srgbClr val="4D0030"/>
      </a:folHlink>
    </a:clrScheme>
    <a:fontScheme name="Astra Zeneca">
      <a:majorFont>
        <a:latin typeface="Calisto M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normAutofit/>
      </a:bodyPr>
      <a:lstStyle>
        <a:defPPr algn="ctr">
          <a:lnSpc>
            <a:spcPct val="90000"/>
          </a:lnSpc>
          <a:spcAft>
            <a:spcPts val="6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90000"/>
          </a:lnSpc>
          <a:spcAft>
            <a:spcPts val="600"/>
          </a:spcAft>
          <a:defRPr dirty="0" err="1" smtClean="0"/>
        </a:defPPr>
      </a:lstStyle>
    </a:txDef>
  </a:objectDefaults>
  <a:extraClrSchemeLst/>
  <a:custClrLst>
    <a:custClr name="Purple">
      <a:srgbClr val="3C1053"/>
    </a:custClr>
    <a:custClr name="Graphite, Lighter 60%">
      <a:srgbClr val="B2B4B4"/>
    </a:custClr>
    <a:custClr name="Platinum, Lighter 60%">
      <a:srgbClr val="D8DFDE"/>
    </a:custClr>
    <a:custClr name="Navy, Lighter 60%">
      <a:srgbClr val="99AFC1"/>
    </a:custClr>
    <a:custClr name="Mulberry, Lighter 60%">
      <a:srgbClr val="CD99B9"/>
    </a:custClr>
    <a:custClr name="Dark Mulberry, Lighter 60%">
      <a:srgbClr val="B899AC"/>
    </a:custClr>
    <a:custClr name="Magenta, Lighter 60%">
      <a:srgbClr val="EC99C5"/>
    </a:custClr>
    <a:custClr name="Gold, Lighter 60%">
      <a:srgbClr val="F9DD99"/>
    </a:custClr>
    <a:custClr name="Lime Green, Lighter 60%">
      <a:srgbClr val="E7EF99"/>
    </a:custClr>
    <a:custClr name="Light Blue, Lighter 60%">
      <a:srgbClr val="C3EDF2"/>
    </a:custClr>
    <a:custClr name="Purple, Lighter 60%">
      <a:srgbClr val="B19FBA"/>
    </a:custClr>
    <a:custClr name="Graphite, Lighter 40%">
      <a:srgbClr val="8C8F8F"/>
    </a:custClr>
    <a:custClr name="Platinum, Lighter 40%">
      <a:srgbClr val="C4D0CD"/>
    </a:custClr>
    <a:custClr name="Navy, Lighter 40%">
      <a:srgbClr val="6688A3"/>
    </a:custClr>
    <a:custClr name="Mulberry, Lighter 40%">
      <a:srgbClr val="B56697"/>
    </a:custClr>
    <a:custClr name="Dark Mulberry, Lighter 40%">
      <a:srgbClr val="946683"/>
    </a:custClr>
    <a:custClr name="Magenta, Lighter 40%">
      <a:srgbClr val="E366A9"/>
    </a:custClr>
    <a:custClr name="Gold, Lighter 40%">
      <a:srgbClr val="F6CD66"/>
    </a:custClr>
    <a:custClr name="Lime Green, Lighter 40%">
      <a:srgbClr val="DCE666"/>
    </a:custClr>
    <a:custClr name="Light Blue, Lighter 40%">
      <a:srgbClr val="A4E4EC"/>
    </a:custClr>
    <a:custClr name="Purple, Lighter 40%">
      <a:srgbClr val="8A7098"/>
    </a:custClr>
    <a:custClr name="Graphite, Darker 40%">
      <a:srgbClr val="262929"/>
    </a:custClr>
    <a:custClr name="Platinum, Darker 40%">
      <a:srgbClr val="5E6A67"/>
    </a:custClr>
    <a:custClr name="Navy, Darker 40%">
      <a:srgbClr val="00223D"/>
    </a:custClr>
    <a:custClr name="Mulberry, Darker 40%">
      <a:srgbClr val="4F0031"/>
    </a:custClr>
    <a:custClr name="Dark Mulberry, Darker 40%">
      <a:srgbClr val="370421"/>
    </a:custClr>
    <a:custClr name="Magenta, Darker 40%">
      <a:srgbClr val="7D0043"/>
    </a:custClr>
    <a:custClr name="Gold, Darker 40%">
      <a:srgbClr val="906700"/>
    </a:custClr>
    <a:custClr name="Lime Green, Darker 40%">
      <a:srgbClr val="768000"/>
    </a:custClr>
    <a:custClr name="Light Blue, Darker 40%">
      <a:srgbClr val="3E7E86"/>
    </a:custClr>
    <a:custClr name="Purple, Darker 40%">
      <a:srgbClr val="240A32"/>
    </a:custClr>
    <a:custClr name="Graphite, Darker 60%">
      <a:srgbClr val="191B1B"/>
    </a:custClr>
    <a:custClr name="Platinum, Darker 60%">
      <a:srgbClr val="3F4645"/>
    </a:custClr>
    <a:custClr name="Navy, Darker 60%">
      <a:srgbClr val="001628"/>
    </a:custClr>
    <a:custClr name="Mulberry, Darker 60%">
      <a:srgbClr val="340020"/>
    </a:custClr>
    <a:custClr name="Dark Mulberry, Darker 60%">
      <a:srgbClr val="2C0017"/>
    </a:custClr>
    <a:custClr name="Magenta, Darker 60%">
      <a:srgbClr val="53002C"/>
    </a:custClr>
    <a:custClr name="Gold, Darker 60%">
      <a:srgbClr val="604400"/>
    </a:custClr>
    <a:custClr name="Lime Green, Darker 60%">
      <a:srgbClr val="4E5600"/>
    </a:custClr>
    <a:custClr name="Light Blue, Darker 60%">
      <a:srgbClr val="2A5459"/>
    </a:custClr>
  </a:custClrLst>
  <a:extLst>
    <a:ext uri="{05A4C25C-085E-4340-85A3-A5531E510DB2}">
      <thm15:themeFamily xmlns:thm15="http://schemas.microsoft.com/office/thememl/2012/main" name="ASTR 00000 - 2024 Template Updates 06.pptx" id="{13347634-B1C7-4BF3-8B96-7A28308A4953}" vid="{77FA3831-1A1E-46C2-AA8F-236D0717B83C}"/>
    </a:ext>
  </a:extLst>
</a:theme>
</file>

<file path=ppt/theme/theme6.xml><?xml version="1.0" encoding="utf-8"?>
<a:theme xmlns:a="http://schemas.openxmlformats.org/drawingml/2006/main" name="Agendas">
  <a:themeElements>
    <a:clrScheme name="AstraZeneca 2024">
      <a:dk1>
        <a:srgbClr val="3F4444"/>
      </a:dk1>
      <a:lt1>
        <a:srgbClr val="FFFFFF"/>
      </a:lt1>
      <a:dk2>
        <a:srgbClr val="003865"/>
      </a:dk2>
      <a:lt2>
        <a:srgbClr val="9DB0AC"/>
      </a:lt2>
      <a:accent1>
        <a:srgbClr val="830051"/>
      </a:accent1>
      <a:accent2>
        <a:srgbClr val="4D0030"/>
      </a:accent2>
      <a:accent3>
        <a:srgbClr val="D0006F"/>
      </a:accent3>
      <a:accent4>
        <a:srgbClr val="F0AB00"/>
      </a:accent4>
      <a:accent5>
        <a:srgbClr val="C4D600"/>
      </a:accent5>
      <a:accent6>
        <a:srgbClr val="68D2DF"/>
      </a:accent6>
      <a:hlink>
        <a:srgbClr val="D0006F"/>
      </a:hlink>
      <a:folHlink>
        <a:srgbClr val="4D0030"/>
      </a:folHlink>
    </a:clrScheme>
    <a:fontScheme name="Astra Zeneca">
      <a:majorFont>
        <a:latin typeface="Calisto M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normAutofit/>
      </a:bodyPr>
      <a:lstStyle>
        <a:defPPr algn="ctr">
          <a:lnSpc>
            <a:spcPct val="90000"/>
          </a:lnSpc>
          <a:spcAft>
            <a:spcPts val="6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90000"/>
          </a:lnSpc>
          <a:spcAft>
            <a:spcPts val="600"/>
          </a:spcAft>
          <a:defRPr dirty="0" err="1" smtClean="0"/>
        </a:defPPr>
      </a:lstStyle>
    </a:txDef>
  </a:objectDefaults>
  <a:extraClrSchemeLst/>
  <a:custClrLst>
    <a:custClr name="Purple">
      <a:srgbClr val="3C1053"/>
    </a:custClr>
    <a:custClr name="Graphite, Lighter 60%">
      <a:srgbClr val="B2B4B4"/>
    </a:custClr>
    <a:custClr name="Platinum, Lighter 60%">
      <a:srgbClr val="D8DFDE"/>
    </a:custClr>
    <a:custClr name="Navy, Lighter 60%">
      <a:srgbClr val="99AFC1"/>
    </a:custClr>
    <a:custClr name="Mulberry, Lighter 60%">
      <a:srgbClr val="CD99B9"/>
    </a:custClr>
    <a:custClr name="Dark Mulberry, Lighter 60%">
      <a:srgbClr val="B899AC"/>
    </a:custClr>
    <a:custClr name="Magenta, Lighter 60%">
      <a:srgbClr val="EC99C5"/>
    </a:custClr>
    <a:custClr name="Gold, Lighter 60%">
      <a:srgbClr val="F9DD99"/>
    </a:custClr>
    <a:custClr name="Lime Green, Lighter 60%">
      <a:srgbClr val="E7EF99"/>
    </a:custClr>
    <a:custClr name="Light Blue, Lighter 60%">
      <a:srgbClr val="C3EDF2"/>
    </a:custClr>
    <a:custClr name="Purple, Lighter 60%">
      <a:srgbClr val="B19FBA"/>
    </a:custClr>
    <a:custClr name="Graphite, Lighter 40%">
      <a:srgbClr val="8C8F8F"/>
    </a:custClr>
    <a:custClr name="Platinum, Lighter 40%">
      <a:srgbClr val="C4D0CD"/>
    </a:custClr>
    <a:custClr name="Navy, Lighter 40%">
      <a:srgbClr val="6688A3"/>
    </a:custClr>
    <a:custClr name="Mulberry, Lighter 40%">
      <a:srgbClr val="B56697"/>
    </a:custClr>
    <a:custClr name="Dark Mulberry, Lighter 40%">
      <a:srgbClr val="946683"/>
    </a:custClr>
    <a:custClr name="Magenta, Lighter 40%">
      <a:srgbClr val="E366A9"/>
    </a:custClr>
    <a:custClr name="Gold, Lighter 40%">
      <a:srgbClr val="F6CD66"/>
    </a:custClr>
    <a:custClr name="Lime Green, Lighter 40%">
      <a:srgbClr val="DCE666"/>
    </a:custClr>
    <a:custClr name="Light Blue, Lighter 40%">
      <a:srgbClr val="A4E4EC"/>
    </a:custClr>
    <a:custClr name="Purple, Lighter 40%">
      <a:srgbClr val="8A7098"/>
    </a:custClr>
    <a:custClr name="Graphite, Darker 40%">
      <a:srgbClr val="262929"/>
    </a:custClr>
    <a:custClr name="Platinum, Darker 40%">
      <a:srgbClr val="5E6A67"/>
    </a:custClr>
    <a:custClr name="Navy, Darker 40%">
      <a:srgbClr val="00223D"/>
    </a:custClr>
    <a:custClr name="Mulberry, Darker 40%">
      <a:srgbClr val="4F0031"/>
    </a:custClr>
    <a:custClr name="Dark Mulberry, Darker 40%">
      <a:srgbClr val="370421"/>
    </a:custClr>
    <a:custClr name="Magenta, Darker 40%">
      <a:srgbClr val="7D0043"/>
    </a:custClr>
    <a:custClr name="Gold, Darker 40%">
      <a:srgbClr val="906700"/>
    </a:custClr>
    <a:custClr name="Lime Green, Darker 40%">
      <a:srgbClr val="768000"/>
    </a:custClr>
    <a:custClr name="Light Blue, Darker 40%">
      <a:srgbClr val="3E7E86"/>
    </a:custClr>
    <a:custClr name="Purple, Darker 40%">
      <a:srgbClr val="240A32"/>
    </a:custClr>
    <a:custClr name="Graphite, Darker 60%">
      <a:srgbClr val="191B1B"/>
    </a:custClr>
    <a:custClr name="Platinum, Darker 60%">
      <a:srgbClr val="3F4645"/>
    </a:custClr>
    <a:custClr name="Navy, Darker 60%">
      <a:srgbClr val="001628"/>
    </a:custClr>
    <a:custClr name="Mulberry, Darker 60%">
      <a:srgbClr val="340020"/>
    </a:custClr>
    <a:custClr name="Dark Mulberry, Darker 60%">
      <a:srgbClr val="2C0017"/>
    </a:custClr>
    <a:custClr name="Magenta, Darker 60%">
      <a:srgbClr val="53002C"/>
    </a:custClr>
    <a:custClr name="Gold, Darker 60%">
      <a:srgbClr val="604400"/>
    </a:custClr>
    <a:custClr name="Lime Green, Darker 60%">
      <a:srgbClr val="4E5600"/>
    </a:custClr>
    <a:custClr name="Light Blue, Darker 60%">
      <a:srgbClr val="2A5459"/>
    </a:custClr>
  </a:custClrLst>
  <a:extLst>
    <a:ext uri="{05A4C25C-085E-4340-85A3-A5531E510DB2}">
      <thm15:themeFamily xmlns:thm15="http://schemas.microsoft.com/office/thememl/2012/main" name="ASTR 00000 - 2024 Template Updates 06.pptx" id="{13347634-B1C7-4BF3-8B96-7A28308A4953}" vid="{77D11B53-9372-490F-86FD-ADD6EDC9DFE8}"/>
    </a:ext>
  </a:extLst>
</a:theme>
</file>

<file path=ppt/theme/theme7.xml><?xml version="1.0" encoding="utf-8"?>
<a:theme xmlns:a="http://schemas.openxmlformats.org/drawingml/2006/main" name="Speakers">
  <a:themeElements>
    <a:clrScheme name="AstraZeneca 2024">
      <a:dk1>
        <a:srgbClr val="3F4444"/>
      </a:dk1>
      <a:lt1>
        <a:srgbClr val="FFFFFF"/>
      </a:lt1>
      <a:dk2>
        <a:srgbClr val="003865"/>
      </a:dk2>
      <a:lt2>
        <a:srgbClr val="9DB0AC"/>
      </a:lt2>
      <a:accent1>
        <a:srgbClr val="830051"/>
      </a:accent1>
      <a:accent2>
        <a:srgbClr val="4D0030"/>
      </a:accent2>
      <a:accent3>
        <a:srgbClr val="D0006F"/>
      </a:accent3>
      <a:accent4>
        <a:srgbClr val="F0AB00"/>
      </a:accent4>
      <a:accent5>
        <a:srgbClr val="C4D600"/>
      </a:accent5>
      <a:accent6>
        <a:srgbClr val="68D2DF"/>
      </a:accent6>
      <a:hlink>
        <a:srgbClr val="D0006F"/>
      </a:hlink>
      <a:folHlink>
        <a:srgbClr val="4D0030"/>
      </a:folHlink>
    </a:clrScheme>
    <a:fontScheme name="Astra Zeneca">
      <a:majorFont>
        <a:latin typeface="Calisto M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normAutofit/>
      </a:bodyPr>
      <a:lstStyle>
        <a:defPPr algn="ctr">
          <a:lnSpc>
            <a:spcPct val="90000"/>
          </a:lnSpc>
          <a:spcAft>
            <a:spcPts val="6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90000"/>
          </a:lnSpc>
          <a:spcAft>
            <a:spcPts val="600"/>
          </a:spcAft>
          <a:defRPr dirty="0" err="1" smtClean="0"/>
        </a:defPPr>
      </a:lstStyle>
    </a:txDef>
  </a:objectDefaults>
  <a:extraClrSchemeLst/>
  <a:custClrLst>
    <a:custClr name="Purple">
      <a:srgbClr val="3C1053"/>
    </a:custClr>
    <a:custClr name="Graphite, Lighter 60%">
      <a:srgbClr val="B2B4B4"/>
    </a:custClr>
    <a:custClr name="Platinum, Lighter 60%">
      <a:srgbClr val="D8DFDE"/>
    </a:custClr>
    <a:custClr name="Navy, Lighter 60%">
      <a:srgbClr val="99AFC1"/>
    </a:custClr>
    <a:custClr name="Mulberry, Lighter 60%">
      <a:srgbClr val="CD99B9"/>
    </a:custClr>
    <a:custClr name="Dark Mulberry, Lighter 60%">
      <a:srgbClr val="B899AC"/>
    </a:custClr>
    <a:custClr name="Magenta, Lighter 60%">
      <a:srgbClr val="EC99C5"/>
    </a:custClr>
    <a:custClr name="Gold, Lighter 60%">
      <a:srgbClr val="F9DD99"/>
    </a:custClr>
    <a:custClr name="Lime Green, Lighter 60%">
      <a:srgbClr val="E7EF99"/>
    </a:custClr>
    <a:custClr name="Light Blue, Lighter 60%">
      <a:srgbClr val="C3EDF2"/>
    </a:custClr>
    <a:custClr name="Purple, Lighter 60%">
      <a:srgbClr val="B19FBA"/>
    </a:custClr>
    <a:custClr name="Graphite, Lighter 40%">
      <a:srgbClr val="8C8F8F"/>
    </a:custClr>
    <a:custClr name="Platinum, Lighter 40%">
      <a:srgbClr val="C4D0CD"/>
    </a:custClr>
    <a:custClr name="Navy, Lighter 40%">
      <a:srgbClr val="6688A3"/>
    </a:custClr>
    <a:custClr name="Mulberry, Lighter 40%">
      <a:srgbClr val="B56697"/>
    </a:custClr>
    <a:custClr name="Dark Mulberry, Lighter 40%">
      <a:srgbClr val="946683"/>
    </a:custClr>
    <a:custClr name="Magenta, Lighter 40%">
      <a:srgbClr val="E366A9"/>
    </a:custClr>
    <a:custClr name="Gold, Lighter 40%">
      <a:srgbClr val="F6CD66"/>
    </a:custClr>
    <a:custClr name="Lime Green, Lighter 40%">
      <a:srgbClr val="DCE666"/>
    </a:custClr>
    <a:custClr name="Light Blue, Lighter 40%">
      <a:srgbClr val="A4E4EC"/>
    </a:custClr>
    <a:custClr name="Purple, Lighter 40%">
      <a:srgbClr val="8A7098"/>
    </a:custClr>
    <a:custClr name="Graphite, Darker 40%">
      <a:srgbClr val="262929"/>
    </a:custClr>
    <a:custClr name="Platinum, Darker 40%">
      <a:srgbClr val="5E6A67"/>
    </a:custClr>
    <a:custClr name="Navy, Darker 40%">
      <a:srgbClr val="00223D"/>
    </a:custClr>
    <a:custClr name="Mulberry, Darker 40%">
      <a:srgbClr val="4F0031"/>
    </a:custClr>
    <a:custClr name="Dark Mulberry, Darker 40%">
      <a:srgbClr val="370421"/>
    </a:custClr>
    <a:custClr name="Magenta, Darker 40%">
      <a:srgbClr val="7D0043"/>
    </a:custClr>
    <a:custClr name="Gold, Darker 40%">
      <a:srgbClr val="906700"/>
    </a:custClr>
    <a:custClr name="Lime Green, Darker 40%">
      <a:srgbClr val="768000"/>
    </a:custClr>
    <a:custClr name="Light Blue, Darker 40%">
      <a:srgbClr val="3E7E86"/>
    </a:custClr>
    <a:custClr name="Purple, Darker 40%">
      <a:srgbClr val="240A32"/>
    </a:custClr>
    <a:custClr name="Graphite, Darker 60%">
      <a:srgbClr val="191B1B"/>
    </a:custClr>
    <a:custClr name="Platinum, Darker 60%">
      <a:srgbClr val="3F4645"/>
    </a:custClr>
    <a:custClr name="Navy, Darker 60%">
      <a:srgbClr val="001628"/>
    </a:custClr>
    <a:custClr name="Mulberry, Darker 60%">
      <a:srgbClr val="340020"/>
    </a:custClr>
    <a:custClr name="Dark Mulberry, Darker 60%">
      <a:srgbClr val="2C0017"/>
    </a:custClr>
    <a:custClr name="Magenta, Darker 60%">
      <a:srgbClr val="53002C"/>
    </a:custClr>
    <a:custClr name="Gold, Darker 60%">
      <a:srgbClr val="604400"/>
    </a:custClr>
    <a:custClr name="Lime Green, Darker 60%">
      <a:srgbClr val="4E5600"/>
    </a:custClr>
    <a:custClr name="Light Blue, Darker 60%">
      <a:srgbClr val="2A5459"/>
    </a:custClr>
  </a:custClrLst>
  <a:extLst>
    <a:ext uri="{05A4C25C-085E-4340-85A3-A5531E510DB2}">
      <thm15:themeFamily xmlns:thm15="http://schemas.microsoft.com/office/thememl/2012/main" name="ASTR 00000 - 2024 Template Updates 06.pptx" id="{13347634-B1C7-4BF3-8B96-7A28308A4953}" vid="{0409466A-2887-45B9-939C-285127DBE575}"/>
    </a:ext>
  </a:extLst>
</a:theme>
</file>

<file path=ppt/theme/theme8.xml><?xml version="1.0" encoding="utf-8"?>
<a:theme xmlns:a="http://schemas.openxmlformats.org/drawingml/2006/main" name="Logo Holders">
  <a:themeElements>
    <a:clrScheme name="AstraZeneca 2024">
      <a:dk1>
        <a:srgbClr val="3F4444"/>
      </a:dk1>
      <a:lt1>
        <a:srgbClr val="FFFFFF"/>
      </a:lt1>
      <a:dk2>
        <a:srgbClr val="003865"/>
      </a:dk2>
      <a:lt2>
        <a:srgbClr val="9DB0AC"/>
      </a:lt2>
      <a:accent1>
        <a:srgbClr val="830051"/>
      </a:accent1>
      <a:accent2>
        <a:srgbClr val="4D0030"/>
      </a:accent2>
      <a:accent3>
        <a:srgbClr val="D0006F"/>
      </a:accent3>
      <a:accent4>
        <a:srgbClr val="F0AB00"/>
      </a:accent4>
      <a:accent5>
        <a:srgbClr val="C4D600"/>
      </a:accent5>
      <a:accent6>
        <a:srgbClr val="68D2DF"/>
      </a:accent6>
      <a:hlink>
        <a:srgbClr val="D0006F"/>
      </a:hlink>
      <a:folHlink>
        <a:srgbClr val="4D0030"/>
      </a:folHlink>
    </a:clrScheme>
    <a:fontScheme name="Astra Zeneca">
      <a:majorFont>
        <a:latin typeface="Calisto M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normAutofit/>
      </a:bodyPr>
      <a:lstStyle>
        <a:defPPr algn="ctr">
          <a:lnSpc>
            <a:spcPct val="90000"/>
          </a:lnSpc>
          <a:spcAft>
            <a:spcPts val="6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90000"/>
          </a:lnSpc>
          <a:spcAft>
            <a:spcPts val="600"/>
          </a:spcAft>
          <a:defRPr dirty="0" err="1" smtClean="0"/>
        </a:defPPr>
      </a:lstStyle>
    </a:txDef>
  </a:objectDefaults>
  <a:extraClrSchemeLst/>
  <a:custClrLst>
    <a:custClr name="Purple">
      <a:srgbClr val="3C1053"/>
    </a:custClr>
    <a:custClr name="Graphite, Lighter 60%">
      <a:srgbClr val="B2B4B4"/>
    </a:custClr>
    <a:custClr name="Platinum, Lighter 60%">
      <a:srgbClr val="D8DFDE"/>
    </a:custClr>
    <a:custClr name="Navy, Lighter 60%">
      <a:srgbClr val="99AFC1"/>
    </a:custClr>
    <a:custClr name="Mulberry, Lighter 60%">
      <a:srgbClr val="CD99B9"/>
    </a:custClr>
    <a:custClr name="Dark Mulberry, Lighter 60%">
      <a:srgbClr val="B899AC"/>
    </a:custClr>
    <a:custClr name="Magenta, Lighter 60%">
      <a:srgbClr val="EC99C5"/>
    </a:custClr>
    <a:custClr name="Gold, Lighter 60%">
      <a:srgbClr val="F9DD99"/>
    </a:custClr>
    <a:custClr name="Lime Green, Lighter 60%">
      <a:srgbClr val="E7EF99"/>
    </a:custClr>
    <a:custClr name="Light Blue, Lighter 60%">
      <a:srgbClr val="C3EDF2"/>
    </a:custClr>
    <a:custClr name="Purple, Lighter 60%">
      <a:srgbClr val="B19FBA"/>
    </a:custClr>
    <a:custClr name="Graphite, Lighter 40%">
      <a:srgbClr val="8C8F8F"/>
    </a:custClr>
    <a:custClr name="Platinum, Lighter 40%">
      <a:srgbClr val="C4D0CD"/>
    </a:custClr>
    <a:custClr name="Navy, Lighter 40%">
      <a:srgbClr val="6688A3"/>
    </a:custClr>
    <a:custClr name="Mulberry, Lighter 40%">
      <a:srgbClr val="B56697"/>
    </a:custClr>
    <a:custClr name="Dark Mulberry, Lighter 40%">
      <a:srgbClr val="946683"/>
    </a:custClr>
    <a:custClr name="Magenta, Lighter 40%">
      <a:srgbClr val="E366A9"/>
    </a:custClr>
    <a:custClr name="Gold, Lighter 40%">
      <a:srgbClr val="F6CD66"/>
    </a:custClr>
    <a:custClr name="Lime Green, Lighter 40%">
      <a:srgbClr val="DCE666"/>
    </a:custClr>
    <a:custClr name="Light Blue, Lighter 40%">
      <a:srgbClr val="A4E4EC"/>
    </a:custClr>
    <a:custClr name="Purple, Lighter 40%">
      <a:srgbClr val="8A7098"/>
    </a:custClr>
    <a:custClr name="Graphite, Darker 40%">
      <a:srgbClr val="262929"/>
    </a:custClr>
    <a:custClr name="Platinum, Darker 40%">
      <a:srgbClr val="5E6A67"/>
    </a:custClr>
    <a:custClr name="Navy, Darker 40%">
      <a:srgbClr val="00223D"/>
    </a:custClr>
    <a:custClr name="Mulberry, Darker 40%">
      <a:srgbClr val="4F0031"/>
    </a:custClr>
    <a:custClr name="Dark Mulberry, Darker 40%">
      <a:srgbClr val="370421"/>
    </a:custClr>
    <a:custClr name="Magenta, Darker 40%">
      <a:srgbClr val="7D0043"/>
    </a:custClr>
    <a:custClr name="Gold, Darker 40%">
      <a:srgbClr val="906700"/>
    </a:custClr>
    <a:custClr name="Lime Green, Darker 40%">
      <a:srgbClr val="768000"/>
    </a:custClr>
    <a:custClr name="Light Blue, Darker 40%">
      <a:srgbClr val="3E7E86"/>
    </a:custClr>
    <a:custClr name="Purple, Darker 40%">
      <a:srgbClr val="240A32"/>
    </a:custClr>
    <a:custClr name="Graphite, Darker 60%">
      <a:srgbClr val="191B1B"/>
    </a:custClr>
    <a:custClr name="Platinum, Darker 60%">
      <a:srgbClr val="3F4645"/>
    </a:custClr>
    <a:custClr name="Navy, Darker 60%">
      <a:srgbClr val="001628"/>
    </a:custClr>
    <a:custClr name="Mulberry, Darker 60%">
      <a:srgbClr val="340020"/>
    </a:custClr>
    <a:custClr name="Dark Mulberry, Darker 60%">
      <a:srgbClr val="2C0017"/>
    </a:custClr>
    <a:custClr name="Magenta, Darker 60%">
      <a:srgbClr val="53002C"/>
    </a:custClr>
    <a:custClr name="Gold, Darker 60%">
      <a:srgbClr val="604400"/>
    </a:custClr>
    <a:custClr name="Lime Green, Darker 60%">
      <a:srgbClr val="4E5600"/>
    </a:custClr>
    <a:custClr name="Light Blue, Darker 60%">
      <a:srgbClr val="2A5459"/>
    </a:custClr>
  </a:custClrLst>
  <a:extLst>
    <a:ext uri="{05A4C25C-085E-4340-85A3-A5531E510DB2}">
      <thm15:themeFamily xmlns:thm15="http://schemas.microsoft.com/office/thememl/2012/main" name="ASTR 00000 - 2024 Template Updates 06.pptx" id="{13347634-B1C7-4BF3-8B96-7A28308A4953}" vid="{EEEFDA42-084F-4FB7-A38C-ED5D842800B1}"/>
    </a:ext>
  </a:extLst>
</a:theme>
</file>

<file path=ppt/theme/theme9.xml><?xml version="1.0" encoding="utf-8"?>
<a:theme xmlns:a="http://schemas.openxmlformats.org/drawingml/2006/main" name="Diagrams">
  <a:themeElements>
    <a:clrScheme name="AstraZeneca 2024">
      <a:dk1>
        <a:srgbClr val="3F4444"/>
      </a:dk1>
      <a:lt1>
        <a:srgbClr val="FFFFFF"/>
      </a:lt1>
      <a:dk2>
        <a:srgbClr val="003865"/>
      </a:dk2>
      <a:lt2>
        <a:srgbClr val="9DB0AC"/>
      </a:lt2>
      <a:accent1>
        <a:srgbClr val="830051"/>
      </a:accent1>
      <a:accent2>
        <a:srgbClr val="4D0030"/>
      </a:accent2>
      <a:accent3>
        <a:srgbClr val="D0006F"/>
      </a:accent3>
      <a:accent4>
        <a:srgbClr val="F0AB00"/>
      </a:accent4>
      <a:accent5>
        <a:srgbClr val="C4D600"/>
      </a:accent5>
      <a:accent6>
        <a:srgbClr val="68D2DF"/>
      </a:accent6>
      <a:hlink>
        <a:srgbClr val="D0006F"/>
      </a:hlink>
      <a:folHlink>
        <a:srgbClr val="4D0030"/>
      </a:folHlink>
    </a:clrScheme>
    <a:fontScheme name="Astra Zeneca">
      <a:majorFont>
        <a:latin typeface="Calisto M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normAutofit/>
      </a:bodyPr>
      <a:lstStyle>
        <a:defPPr algn="ctr">
          <a:lnSpc>
            <a:spcPct val="90000"/>
          </a:lnSpc>
          <a:spcAft>
            <a:spcPts val="6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90000"/>
          </a:lnSpc>
          <a:spcAft>
            <a:spcPts val="600"/>
          </a:spcAft>
          <a:defRPr dirty="0" err="1" smtClean="0"/>
        </a:defPPr>
      </a:lstStyle>
    </a:txDef>
  </a:objectDefaults>
  <a:extraClrSchemeLst/>
  <a:custClrLst>
    <a:custClr name="Purple">
      <a:srgbClr val="3C1053"/>
    </a:custClr>
    <a:custClr name="Graphite, Lighter 60%">
      <a:srgbClr val="B2B4B4"/>
    </a:custClr>
    <a:custClr name="Platinum, Lighter 60%">
      <a:srgbClr val="D8DFDE"/>
    </a:custClr>
    <a:custClr name="Navy, Lighter 60%">
      <a:srgbClr val="99AFC1"/>
    </a:custClr>
    <a:custClr name="Mulberry, Lighter 60%">
      <a:srgbClr val="CD99B9"/>
    </a:custClr>
    <a:custClr name="Dark Mulberry, Lighter 60%">
      <a:srgbClr val="B899AC"/>
    </a:custClr>
    <a:custClr name="Magenta, Lighter 60%">
      <a:srgbClr val="EC99C5"/>
    </a:custClr>
    <a:custClr name="Gold, Lighter 60%">
      <a:srgbClr val="F9DD99"/>
    </a:custClr>
    <a:custClr name="Lime Green, Lighter 60%">
      <a:srgbClr val="E7EF99"/>
    </a:custClr>
    <a:custClr name="Light Blue, Lighter 60%">
      <a:srgbClr val="C3EDF2"/>
    </a:custClr>
    <a:custClr name="Purple, Lighter 60%">
      <a:srgbClr val="B19FBA"/>
    </a:custClr>
    <a:custClr name="Graphite, Lighter 40%">
      <a:srgbClr val="8C8F8F"/>
    </a:custClr>
    <a:custClr name="Platinum, Lighter 40%">
      <a:srgbClr val="C4D0CD"/>
    </a:custClr>
    <a:custClr name="Navy, Lighter 40%">
      <a:srgbClr val="6688A3"/>
    </a:custClr>
    <a:custClr name="Mulberry, Lighter 40%">
      <a:srgbClr val="B56697"/>
    </a:custClr>
    <a:custClr name="Dark Mulberry, Lighter 40%">
      <a:srgbClr val="946683"/>
    </a:custClr>
    <a:custClr name="Magenta, Lighter 40%">
      <a:srgbClr val="E366A9"/>
    </a:custClr>
    <a:custClr name="Gold, Lighter 40%">
      <a:srgbClr val="F6CD66"/>
    </a:custClr>
    <a:custClr name="Lime Green, Lighter 40%">
      <a:srgbClr val="DCE666"/>
    </a:custClr>
    <a:custClr name="Light Blue, Lighter 40%">
      <a:srgbClr val="A4E4EC"/>
    </a:custClr>
    <a:custClr name="Purple, Lighter 40%">
      <a:srgbClr val="8A7098"/>
    </a:custClr>
    <a:custClr name="Graphite, Darker 40%">
      <a:srgbClr val="262929"/>
    </a:custClr>
    <a:custClr name="Platinum, Darker 40%">
      <a:srgbClr val="5E6A67"/>
    </a:custClr>
    <a:custClr name="Navy, Darker 40%">
      <a:srgbClr val="00223D"/>
    </a:custClr>
    <a:custClr name="Mulberry, Darker 40%">
      <a:srgbClr val="4F0031"/>
    </a:custClr>
    <a:custClr name="Dark Mulberry, Darker 40%">
      <a:srgbClr val="370421"/>
    </a:custClr>
    <a:custClr name="Magenta, Darker 40%">
      <a:srgbClr val="7D0043"/>
    </a:custClr>
    <a:custClr name="Gold, Darker 40%">
      <a:srgbClr val="906700"/>
    </a:custClr>
    <a:custClr name="Lime Green, Darker 40%">
      <a:srgbClr val="768000"/>
    </a:custClr>
    <a:custClr name="Light Blue, Darker 40%">
      <a:srgbClr val="3E7E86"/>
    </a:custClr>
    <a:custClr name="Purple, Darker 40%">
      <a:srgbClr val="240A32"/>
    </a:custClr>
    <a:custClr name="Graphite, Darker 60%">
      <a:srgbClr val="191B1B"/>
    </a:custClr>
    <a:custClr name="Platinum, Darker 60%">
      <a:srgbClr val="3F4645"/>
    </a:custClr>
    <a:custClr name="Navy, Darker 60%">
      <a:srgbClr val="001628"/>
    </a:custClr>
    <a:custClr name="Mulberry, Darker 60%">
      <a:srgbClr val="340020"/>
    </a:custClr>
    <a:custClr name="Dark Mulberry, Darker 60%">
      <a:srgbClr val="2C0017"/>
    </a:custClr>
    <a:custClr name="Magenta, Darker 60%">
      <a:srgbClr val="53002C"/>
    </a:custClr>
    <a:custClr name="Gold, Darker 60%">
      <a:srgbClr val="604400"/>
    </a:custClr>
    <a:custClr name="Lime Green, Darker 60%">
      <a:srgbClr val="4E5600"/>
    </a:custClr>
    <a:custClr name="Light Blue, Darker 60%">
      <a:srgbClr val="2A5459"/>
    </a:custClr>
  </a:custClrLst>
  <a:extLst>
    <a:ext uri="{05A4C25C-085E-4340-85A3-A5531E510DB2}">
      <thm15:themeFamily xmlns:thm15="http://schemas.microsoft.com/office/thememl/2012/main" name="ASTR 00000 - 2024 Template Updates 06.pptx" id="{13347634-B1C7-4BF3-8B96-7A28308A4953}" vid="{5FD1E003-203F-4C47-AC4C-6E15E0D00D7C}"/>
    </a:ext>
  </a:ext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 dockstate="right" visibility="0" width="350" row="0">
    <wetp:webextensionref xmlns:r="http://schemas.openxmlformats.org/officeDocument/2006/relationships" r:id="rId3"/>
  </wetp:taskpane>
</wetp:taskpanes>
</file>

<file path=ppt/webextensions/webextension1.xml><?xml version="1.0" encoding="utf-8"?>
<we:webextension xmlns:we="http://schemas.microsoft.com/office/webextensions/webextension/2010/11" id="{95395D09-7C86-094E-A7EF-0CF9A96BDE46}">
  <we:reference id="wa200005566" version="3.0.0.3" store="en-GB" storeType="OMEX"/>
  <we:alternateReferences>
    <we:reference id="wa200005566" version="3.0.0.3" store="wa200005566"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DF37344B-2391-E242-A3D0-3E5A8EEB8E93}">
  <we:reference id="wa200000729" version="4.6.79.0" store="en-GB" storeType="OMEX"/>
  <we:alternateReferences>
    <we:reference id="wa200000729" version="4.6.79.0" store="wa200000729"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E95E57FE-1F5F-C94C-A123-2810309D81C5}">
  <we:reference id="wa104379997" version="3.0.0.0" store="en-GB" storeType="OMEX"/>
  <we:alternateReferences>
    <we:reference id="wa104379997" version="3.0.0.0" store="wa104379997"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44a56295-c29e-4898-8136-a54736c65b82" xsi:nil="true"/>
    <lcf76f155ced4ddcb4097134ff3c332f xmlns="89b95053-7038-4042-ab16-1b34ddf252cd">
      <Terms xmlns="http://schemas.microsoft.com/office/infopath/2007/PartnerControls"/>
    </lcf76f155ced4ddcb4097134ff3c332f>
    <Keyword xmlns="44a56295-c29e-4898-8136-a54736c65b82" xsi:nil="true"/>
    <Descriptions xmlns="44a56295-c29e-4898-8136-a54736c65b82" xsi:nil="true"/>
  </documentManagement>
</p:properties>
</file>

<file path=customXml/item10.xml><?xml version="1.0" encoding="utf-8"?>
<BrandIn lastLayout="1"/>
</file>

<file path=customXml/item11.xml><?xml version="1.0" encoding="utf-8"?>
<BrandIn lastLayout="1"/>
</file>

<file path=customXml/item12.xml><?xml version="1.0" encoding="utf-8"?>
<BrandIn lastLayout="1"/>
</file>

<file path=customXml/item13.xml><?xml version="1.0" encoding="utf-8"?>
<BrandIn lastLayout="1"/>
</file>

<file path=customXml/item2.xml><?xml version="1.0" encoding="utf-8"?>
<?mso-contentType ?>
<SharedContentType xmlns="Microsoft.SharePoint.Taxonomy.ContentTypeSync" SourceId="1ee89e71-04cd-405e-9ca3-99e020c1694d" ContentTypeId="0x0101" PreviousValue="false"/>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6DB529EE1AB6AD4F899052950E60408F" ma:contentTypeVersion="17" ma:contentTypeDescription="Create a new document." ma:contentTypeScope="" ma:versionID="10a67613c1e9ae4ba9f36050ee5699ff">
  <xsd:schema xmlns:xsd="http://www.w3.org/2001/XMLSchema" xmlns:xs="http://www.w3.org/2001/XMLSchema" xmlns:p="http://schemas.microsoft.com/office/2006/metadata/properties" xmlns:ns2="44a56295-c29e-4898-8136-a54736c65b82" xmlns:ns3="89b95053-7038-4042-ab16-1b34ddf252cd" xmlns:ns4="4cd49ea0-1eba-4ec8-9e5a-f3220030d18e" targetNamespace="http://schemas.microsoft.com/office/2006/metadata/properties" ma:root="true" ma:fieldsID="df9b6af9251a64aa9d0cb12301ddf2f1" ns2:_="" ns3:_="" ns4:_="">
    <xsd:import namespace="44a56295-c29e-4898-8136-a54736c65b82"/>
    <xsd:import namespace="89b95053-7038-4042-ab16-1b34ddf252cd"/>
    <xsd:import namespace="4cd49ea0-1eba-4ec8-9e5a-f3220030d18e"/>
    <xsd:element name="properties">
      <xsd:complexType>
        <xsd:sequence>
          <xsd:element name="documentManagement">
            <xsd:complexType>
              <xsd:all>
                <xsd:element ref="ns2:Descriptions" minOccurs="0"/>
                <xsd:element ref="ns2:Keyword" minOccurs="0"/>
                <xsd:element ref="ns3:MediaServiceMetadata" minOccurs="0"/>
                <xsd:element ref="ns3:MediaServiceFastMetadata" minOccurs="0"/>
                <xsd:element ref="ns4:SharedWithUsers" minOccurs="0"/>
                <xsd:element ref="ns4:SharedWithDetails" minOccurs="0"/>
                <xsd:element ref="ns3:lcf76f155ced4ddcb4097134ff3c332f" minOccurs="0"/>
                <xsd:element ref="ns2:TaxCatchAll"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MediaServiceLocation"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a56295-c29e-4898-8136-a54736c65b82" elementFormDefault="qualified">
    <xsd:import namespace="http://schemas.microsoft.com/office/2006/documentManagement/types"/>
    <xsd:import namespace="http://schemas.microsoft.com/office/infopath/2007/PartnerControls"/>
    <xsd:element name="Descriptions" ma:index="8" nillable="true" ma:displayName="Descriptions" ma:description="Describe your document to make it appear at the top of search results" ma:internalName="Descriptions">
      <xsd:simpleType>
        <xsd:restriction base="dms:Note">
          <xsd:maxLength value="255"/>
        </xsd:restriction>
      </xsd:simpleType>
    </xsd:element>
    <xsd:element name="Keyword" ma:index="9" nillable="true" ma:displayName="Keyword" ma:description="Enter list of terms separated by semi-colon(;)" ma:internalName="Keyword">
      <xsd:simpleType>
        <xsd:restriction base="dms:Text">
          <xsd:maxLength value="255"/>
        </xsd:restriction>
      </xsd:simpleType>
    </xsd:element>
    <xsd:element name="TaxCatchAll" ma:index="16" nillable="true" ma:displayName="Taxonomy Catch All Column" ma:hidden="true" ma:list="{6f372a8c-1f5f-480e-91f3-a9483fe8ca9c}" ma:internalName="TaxCatchAll" ma:showField="CatchAllData" ma:web="4cd49ea0-1eba-4ec8-9e5a-f3220030d18e">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89b95053-7038-4042-ab16-1b34ddf252cd"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1ee89e71-04cd-405e-9ca3-99e020c1694d"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cd49ea0-1eba-4ec8-9e5a-f3220030d18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BrandIn lastLayout="1"/>
</file>

<file path=customXml/item6.xml><?xml version="1.0" encoding="utf-8"?>
<BrandIn lastLayout="1"/>
</file>

<file path=customXml/item7.xml><?xml version="1.0" encoding="utf-8"?>
<BrandIn lastLayout="1"/>
</file>

<file path=customXml/item8.xml><?xml version="1.0" encoding="utf-8"?>
<BrandIn lastLayout="1"/>
</file>

<file path=customXml/item9.xml><?xml version="1.0" encoding="utf-8"?>
<BrandIn lastLayout="1"/>
</file>

<file path=customXml/itemProps1.xml><?xml version="1.0" encoding="utf-8"?>
<ds:datastoreItem xmlns:ds="http://schemas.openxmlformats.org/officeDocument/2006/customXml" ds:itemID="{2AD41FD2-E42A-4705-AA0D-85221307178A}">
  <ds:schemaRefs>
    <ds:schemaRef ds:uri="89b95053-7038-4042-ab16-1b34ddf252cd"/>
    <ds:schemaRef ds:uri="http://schemas.microsoft.com/office/2006/documentManagement/types"/>
    <ds:schemaRef ds:uri="http://schemas.openxmlformats.org/package/2006/metadata/core-properties"/>
    <ds:schemaRef ds:uri="http://purl.org/dc/terms/"/>
    <ds:schemaRef ds:uri="44a56295-c29e-4898-8136-a54736c65b82"/>
    <ds:schemaRef ds:uri="http://schemas.microsoft.com/office/infopath/2007/PartnerControls"/>
    <ds:schemaRef ds:uri="http://schemas.microsoft.com/office/2006/metadata/properties"/>
    <ds:schemaRef ds:uri="http://www.w3.org/XML/1998/namespace"/>
    <ds:schemaRef ds:uri="4cd49ea0-1eba-4ec8-9e5a-f3220030d18e"/>
    <ds:schemaRef ds:uri="http://purl.org/dc/dcmitype/"/>
    <ds:schemaRef ds:uri="http://purl.org/dc/elements/1.1/"/>
  </ds:schemaRefs>
</ds:datastoreItem>
</file>

<file path=customXml/itemProps10.xml><?xml version="1.0" encoding="utf-8"?>
<ds:datastoreItem xmlns:ds="http://schemas.openxmlformats.org/officeDocument/2006/customXml" ds:itemID="{65C99F1C-FB57-46A7-9B3A-75339810ED4F}">
  <ds:schemaRefs/>
</ds:datastoreItem>
</file>

<file path=customXml/itemProps11.xml><?xml version="1.0" encoding="utf-8"?>
<ds:datastoreItem xmlns:ds="http://schemas.openxmlformats.org/officeDocument/2006/customXml" ds:itemID="{F6414CD9-7AB0-4F44-807F-DF912C5E1A13}">
  <ds:schemaRefs/>
</ds:datastoreItem>
</file>

<file path=customXml/itemProps12.xml><?xml version="1.0" encoding="utf-8"?>
<ds:datastoreItem xmlns:ds="http://schemas.openxmlformats.org/officeDocument/2006/customXml" ds:itemID="{D8B9FEFC-EE17-4515-A8D9-AD44478F0ED6}">
  <ds:schemaRefs/>
</ds:datastoreItem>
</file>

<file path=customXml/itemProps13.xml><?xml version="1.0" encoding="utf-8"?>
<ds:datastoreItem xmlns:ds="http://schemas.openxmlformats.org/officeDocument/2006/customXml" ds:itemID="{CE231AE7-799C-476B-948C-13293BA93F71}">
  <ds:schemaRefs/>
</ds:datastoreItem>
</file>

<file path=customXml/itemProps2.xml><?xml version="1.0" encoding="utf-8"?>
<ds:datastoreItem xmlns:ds="http://schemas.openxmlformats.org/officeDocument/2006/customXml" ds:itemID="{9F8D25BD-0596-4D29-826E-F7CF3459D2BC}">
  <ds:schemaRefs>
    <ds:schemaRef ds:uri="Microsoft.SharePoint.Taxonomy.ContentTypeSync"/>
  </ds:schemaRefs>
</ds:datastoreItem>
</file>

<file path=customXml/itemProps3.xml><?xml version="1.0" encoding="utf-8"?>
<ds:datastoreItem xmlns:ds="http://schemas.openxmlformats.org/officeDocument/2006/customXml" ds:itemID="{39C02748-3634-4A24-AAB5-5A1F224A40F5}">
  <ds:schemaRefs>
    <ds:schemaRef ds:uri="http://schemas.microsoft.com/sharepoint/v3/contenttype/forms"/>
  </ds:schemaRefs>
</ds:datastoreItem>
</file>

<file path=customXml/itemProps4.xml><?xml version="1.0" encoding="utf-8"?>
<ds:datastoreItem xmlns:ds="http://schemas.openxmlformats.org/officeDocument/2006/customXml" ds:itemID="{ACECC51F-2663-474C-A4E9-5DD61B9AE5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4a56295-c29e-4898-8136-a54736c65b82"/>
    <ds:schemaRef ds:uri="89b95053-7038-4042-ab16-1b34ddf252cd"/>
    <ds:schemaRef ds:uri="4cd49ea0-1eba-4ec8-9e5a-f3220030d18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A9377F0E-6DE4-47A6-94F7-B5269FE2FCE0}">
  <ds:schemaRefs/>
</ds:datastoreItem>
</file>

<file path=customXml/itemProps6.xml><?xml version="1.0" encoding="utf-8"?>
<ds:datastoreItem xmlns:ds="http://schemas.openxmlformats.org/officeDocument/2006/customXml" ds:itemID="{8B6B0787-9734-4296-B5D3-EC4759041B1D}">
  <ds:schemaRefs/>
</ds:datastoreItem>
</file>

<file path=customXml/itemProps7.xml><?xml version="1.0" encoding="utf-8"?>
<ds:datastoreItem xmlns:ds="http://schemas.openxmlformats.org/officeDocument/2006/customXml" ds:itemID="{82D07F71-FAE4-4758-BC0B-60609551B1CC}">
  <ds:schemaRefs/>
</ds:datastoreItem>
</file>

<file path=customXml/itemProps8.xml><?xml version="1.0" encoding="utf-8"?>
<ds:datastoreItem xmlns:ds="http://schemas.openxmlformats.org/officeDocument/2006/customXml" ds:itemID="{60BB04B5-40D2-4FDA-9336-7994D079CE4F}">
  <ds:schemaRefs/>
</ds:datastoreItem>
</file>

<file path=customXml/itemProps9.xml><?xml version="1.0" encoding="utf-8"?>
<ds:datastoreItem xmlns:ds="http://schemas.openxmlformats.org/officeDocument/2006/customXml" ds:itemID="{3DB22CCA-FF5C-41A5-90F8-AC554C621565}">
  <ds:schemaRefs/>
</ds:datastoreItem>
</file>

<file path=docProps/app.xml><?xml version="1.0" encoding="utf-8"?>
<Properties xmlns="http://schemas.openxmlformats.org/officeDocument/2006/extended-properties" xmlns:vt="http://schemas.openxmlformats.org/officeDocument/2006/docPropsVTypes">
  <Template>AstraZeneca Standard Template</Template>
  <TotalTime>1548</TotalTime>
  <Words>1713</Words>
  <Application>Microsoft Macintosh PowerPoint</Application>
  <PresentationFormat>Widescreen</PresentationFormat>
  <Paragraphs>174</Paragraphs>
  <Slides>24</Slides>
  <Notes>0</Notes>
  <HiddenSlides>0</HiddenSlides>
  <MMClips>0</MMClips>
  <ScaleCrop>false</ScaleCrop>
  <HeadingPairs>
    <vt:vector size="6" baseType="variant">
      <vt:variant>
        <vt:lpstr>Fonts Used</vt:lpstr>
      </vt:variant>
      <vt:variant>
        <vt:i4>4</vt:i4>
      </vt:variant>
      <vt:variant>
        <vt:lpstr>Theme</vt:lpstr>
      </vt:variant>
      <vt:variant>
        <vt:i4>9</vt:i4>
      </vt:variant>
      <vt:variant>
        <vt:lpstr>Slide Titles</vt:lpstr>
      </vt:variant>
      <vt:variant>
        <vt:i4>24</vt:i4>
      </vt:variant>
    </vt:vector>
  </HeadingPairs>
  <TitlesOfParts>
    <vt:vector size="37" baseType="lpstr">
      <vt:lpstr>Arial</vt:lpstr>
      <vt:lpstr>Calibri</vt:lpstr>
      <vt:lpstr>Calisto MT</vt:lpstr>
      <vt:lpstr>Crimson Text</vt:lpstr>
      <vt:lpstr>AstraZeneca Standard Template</vt:lpstr>
      <vt:lpstr>Alternative Content Layouts</vt:lpstr>
      <vt:lpstr>Text with Image Layouts</vt:lpstr>
      <vt:lpstr>Key Statements</vt:lpstr>
      <vt:lpstr>Lists</vt:lpstr>
      <vt:lpstr>Agendas</vt:lpstr>
      <vt:lpstr>Speakers</vt:lpstr>
      <vt:lpstr>Logo Holders</vt:lpstr>
      <vt:lpstr>Diagrams</vt:lpstr>
      <vt:lpstr>gMG Crisis Prediction and Disease Assessment through voice AI on a wearable device</vt:lpstr>
      <vt:lpstr>Introduction</vt:lpstr>
      <vt:lpstr>Challenges in Diagnosing Myasthenic Crises</vt:lpstr>
      <vt:lpstr>Potential of Voice AI</vt:lpstr>
      <vt:lpstr>Technological Approach</vt:lpstr>
      <vt:lpstr>Objective</vt:lpstr>
      <vt:lpstr>Methodology</vt:lpstr>
      <vt:lpstr>Technological Innovation</vt:lpstr>
      <vt:lpstr>Expected Impact</vt:lpstr>
      <vt:lpstr>Implementation plan</vt:lpstr>
      <vt:lpstr>Monetization strategy</vt:lpstr>
      <vt:lpstr>Conclusion</vt:lpstr>
      <vt:lpstr>Common symptoms in ALX indications</vt:lpstr>
      <vt:lpstr>Companies / Startups</vt:lpstr>
      <vt:lpstr>Companies / Startups</vt:lpstr>
      <vt:lpstr>Consortiums</vt:lpstr>
      <vt:lpstr>Advantages of voice biomarkers</vt:lpstr>
      <vt:lpstr>Challenges of voice biomarkers</vt:lpstr>
      <vt:lpstr>PowerPoint Presentation</vt:lpstr>
      <vt:lpstr>Clinical Trials on Medical Devices for gMG</vt:lpstr>
      <vt:lpstr>PowerPoint Presentation</vt:lpstr>
      <vt:lpstr>AI listens for health conditions  Voice recordings, examined by artificial intelligence, might provide new biomarkers for conditions such as heart disease and Alzheimer’s.</vt:lpstr>
      <vt:lpstr>Medicine and the five senses  From the days of Hippocratic 'bedside medicine' to the advent of the CAT scanner, doctors have always relied on their senses in diagnosing and treating disease.  Medical education, from the apprenticeship, to the rise of the laboratory, has sought to train the senses of students who must act like medical detectives. At the same time, debate since antiquity has pondered the hierarchy of the senses - from noble vision to baser touch and smell. </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Díez Pérez, Javier</dc:creator>
  <cp:keywords/>
  <dc:description/>
  <cp:lastModifiedBy>Díez Pérez, Javier</cp:lastModifiedBy>
  <cp:revision>1</cp:revision>
  <dcterms:created xsi:type="dcterms:W3CDTF">2025-05-15T07:33:06Z</dcterms:created>
  <dcterms:modified xsi:type="dcterms:W3CDTF">2025-06-03T06:25:27Z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0x0101006DB529EE1AB6AD4F899052950E60408F</vt:lpwstr>
  </property>
  <property fmtid="{D5CDD505-2E9C-101B-9397-08002B2CF9AE}" pid="3" name="Version">
    <vt:lpwstr>ASTR 3935 - Template &amp; Model Slides 24.pptx</vt:lpwstr>
  </property>
  <property fmtid="{D5CDD505-2E9C-101B-9397-08002B2CF9AE}" pid="4" name="ArticulateGUID">
    <vt:lpwstr>3147F588-80EE-4A79-8B90-D2BF272EDFE6</vt:lpwstr>
  </property>
  <property fmtid="{D5CDD505-2E9C-101B-9397-08002B2CF9AE}" pid="5" name="ArticulatePath">
    <vt:lpwstr>https://brightcarbon.sharepoint.com/sites/Intranet/Projects/ABCD/AstraZeneca/ASTR 3935 - AstraZeneca Template Build Project/Corporate Templates Design/BrightCarbon Template-Build/ASTR 3935 - Template &amp; Model Slides 13</vt:lpwstr>
  </property>
  <property fmtid="{D5CDD505-2E9C-101B-9397-08002B2CF9AE}" pid="6" name="MediaServiceImageTags">
    <vt:lpwstr/>
  </property>
</Properties>
</file>